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9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  <p:sldMasterId id="2147483734" r:id="rId2"/>
    <p:sldMasterId id="2147483746" r:id="rId3"/>
    <p:sldMasterId id="2147483764" r:id="rId4"/>
    <p:sldMasterId id="2147483783" r:id="rId5"/>
    <p:sldMasterId id="2147483801" r:id="rId6"/>
    <p:sldMasterId id="2147483819" r:id="rId7"/>
    <p:sldMasterId id="2147483840" r:id="rId8"/>
    <p:sldMasterId id="2147483859" r:id="rId9"/>
    <p:sldMasterId id="2147483879" r:id="rId10"/>
  </p:sldMasterIdLst>
  <p:notesMasterIdLst>
    <p:notesMasterId r:id="rId145"/>
  </p:notesMasterIdLst>
  <p:sldIdLst>
    <p:sldId id="416" r:id="rId11"/>
    <p:sldId id="261" r:id="rId12"/>
    <p:sldId id="262" r:id="rId13"/>
    <p:sldId id="378" r:id="rId14"/>
    <p:sldId id="379" r:id="rId15"/>
    <p:sldId id="380" r:id="rId16"/>
    <p:sldId id="280" r:id="rId17"/>
    <p:sldId id="282" r:id="rId18"/>
    <p:sldId id="281" r:id="rId19"/>
    <p:sldId id="264" r:id="rId20"/>
    <p:sldId id="283" r:id="rId21"/>
    <p:sldId id="287" r:id="rId22"/>
    <p:sldId id="288" r:id="rId23"/>
    <p:sldId id="289" r:id="rId24"/>
    <p:sldId id="290" r:id="rId25"/>
    <p:sldId id="292" r:id="rId26"/>
    <p:sldId id="293" r:id="rId27"/>
    <p:sldId id="294" r:id="rId28"/>
    <p:sldId id="296" r:id="rId29"/>
    <p:sldId id="291" r:id="rId30"/>
    <p:sldId id="295" r:id="rId31"/>
    <p:sldId id="299" r:id="rId32"/>
    <p:sldId id="297" r:id="rId33"/>
    <p:sldId id="300" r:id="rId34"/>
    <p:sldId id="298" r:id="rId35"/>
    <p:sldId id="301" r:id="rId36"/>
    <p:sldId id="302" r:id="rId37"/>
    <p:sldId id="303" r:id="rId38"/>
    <p:sldId id="305" r:id="rId39"/>
    <p:sldId id="307" r:id="rId40"/>
    <p:sldId id="309" r:id="rId41"/>
    <p:sldId id="310" r:id="rId42"/>
    <p:sldId id="308" r:id="rId43"/>
    <p:sldId id="306" r:id="rId44"/>
    <p:sldId id="312" r:id="rId45"/>
    <p:sldId id="304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40" r:id="rId66"/>
    <p:sldId id="341" r:id="rId67"/>
    <p:sldId id="342" r:id="rId68"/>
    <p:sldId id="343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4" r:id="rId78"/>
    <p:sldId id="345" r:id="rId79"/>
    <p:sldId id="346" r:id="rId80"/>
    <p:sldId id="348" r:id="rId81"/>
    <p:sldId id="347" r:id="rId82"/>
    <p:sldId id="349" r:id="rId83"/>
    <p:sldId id="350" r:id="rId84"/>
    <p:sldId id="351" r:id="rId85"/>
    <p:sldId id="352" r:id="rId86"/>
    <p:sldId id="353" r:id="rId87"/>
    <p:sldId id="354" r:id="rId88"/>
    <p:sldId id="356" r:id="rId89"/>
    <p:sldId id="357" r:id="rId90"/>
    <p:sldId id="358" r:id="rId91"/>
    <p:sldId id="355" r:id="rId92"/>
    <p:sldId id="359" r:id="rId93"/>
    <p:sldId id="366" r:id="rId94"/>
    <p:sldId id="365" r:id="rId95"/>
    <p:sldId id="367" r:id="rId96"/>
    <p:sldId id="369" r:id="rId97"/>
    <p:sldId id="368" r:id="rId98"/>
    <p:sldId id="360" r:id="rId99"/>
    <p:sldId id="361" r:id="rId100"/>
    <p:sldId id="362" r:id="rId101"/>
    <p:sldId id="363" r:id="rId102"/>
    <p:sldId id="364" r:id="rId103"/>
    <p:sldId id="370" r:id="rId104"/>
    <p:sldId id="372" r:id="rId105"/>
    <p:sldId id="371" r:id="rId106"/>
    <p:sldId id="373" r:id="rId107"/>
    <p:sldId id="374" r:id="rId108"/>
    <p:sldId id="375" r:id="rId109"/>
    <p:sldId id="376" r:id="rId110"/>
    <p:sldId id="377" r:id="rId111"/>
    <p:sldId id="381" r:id="rId112"/>
    <p:sldId id="382" r:id="rId113"/>
    <p:sldId id="383" r:id="rId114"/>
    <p:sldId id="384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9" r:id="rId128"/>
    <p:sldId id="400" r:id="rId129"/>
    <p:sldId id="401" r:id="rId130"/>
    <p:sldId id="402" r:id="rId131"/>
    <p:sldId id="403" r:id="rId132"/>
    <p:sldId id="404" r:id="rId133"/>
    <p:sldId id="405" r:id="rId134"/>
    <p:sldId id="406" r:id="rId135"/>
    <p:sldId id="407" r:id="rId136"/>
    <p:sldId id="410" r:id="rId137"/>
    <p:sldId id="411" r:id="rId138"/>
    <p:sldId id="408" r:id="rId139"/>
    <p:sldId id="409" r:id="rId140"/>
    <p:sldId id="412" r:id="rId141"/>
    <p:sldId id="413" r:id="rId142"/>
    <p:sldId id="414" r:id="rId143"/>
    <p:sldId id="415" r:id="rId1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3" autoAdjust="0"/>
    <p:restoredTop sz="96095" autoAdjust="0"/>
  </p:normalViewPr>
  <p:slideViewPr>
    <p:cSldViewPr snapToGrid="0">
      <p:cViewPr varScale="1">
        <p:scale>
          <a:sx n="103" d="100"/>
          <a:sy n="103" d="100"/>
        </p:scale>
        <p:origin x="51" y="55"/>
      </p:cViewPr>
      <p:guideLst/>
    </p:cSldViewPr>
  </p:slideViewPr>
  <p:outlineViewPr>
    <p:cViewPr>
      <p:scale>
        <a:sx n="33" d="100"/>
        <a:sy n="33" d="100"/>
      </p:scale>
      <p:origin x="0" y="-5540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7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63" Type="http://schemas.openxmlformats.org/officeDocument/2006/relationships/slide" Target="slides/slide53.xml"/><Relationship Id="rId84" Type="http://schemas.openxmlformats.org/officeDocument/2006/relationships/slide" Target="slides/slide74.xml"/><Relationship Id="rId138" Type="http://schemas.openxmlformats.org/officeDocument/2006/relationships/slide" Target="slides/slide128.xml"/><Relationship Id="rId107" Type="http://schemas.openxmlformats.org/officeDocument/2006/relationships/slide" Target="slides/slide97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53" Type="http://schemas.openxmlformats.org/officeDocument/2006/relationships/slide" Target="slides/slide43.xml"/><Relationship Id="rId74" Type="http://schemas.openxmlformats.org/officeDocument/2006/relationships/slide" Target="slides/slide64.xml"/><Relationship Id="rId128" Type="http://schemas.openxmlformats.org/officeDocument/2006/relationships/slide" Target="slides/slide118.xml"/><Relationship Id="rId14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5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113" Type="http://schemas.openxmlformats.org/officeDocument/2006/relationships/slide" Target="slides/slide103.xml"/><Relationship Id="rId118" Type="http://schemas.openxmlformats.org/officeDocument/2006/relationships/slide" Target="slides/slide108.xml"/><Relationship Id="rId134" Type="http://schemas.openxmlformats.org/officeDocument/2006/relationships/slide" Target="slides/slide124.xml"/><Relationship Id="rId139" Type="http://schemas.openxmlformats.org/officeDocument/2006/relationships/slide" Target="slides/slide129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59" Type="http://schemas.openxmlformats.org/officeDocument/2006/relationships/slide" Target="slides/slide49.xml"/><Relationship Id="rId103" Type="http://schemas.openxmlformats.org/officeDocument/2006/relationships/slide" Target="slides/slide93.xml"/><Relationship Id="rId108" Type="http://schemas.openxmlformats.org/officeDocument/2006/relationships/slide" Target="slides/slide98.xml"/><Relationship Id="rId124" Type="http://schemas.openxmlformats.org/officeDocument/2006/relationships/slide" Target="slides/slide114.xml"/><Relationship Id="rId129" Type="http://schemas.openxmlformats.org/officeDocument/2006/relationships/slide" Target="slides/slide119.xml"/><Relationship Id="rId54" Type="http://schemas.openxmlformats.org/officeDocument/2006/relationships/slide" Target="slides/slide44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40" Type="http://schemas.openxmlformats.org/officeDocument/2006/relationships/slide" Target="slides/slide130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49" Type="http://schemas.openxmlformats.org/officeDocument/2006/relationships/slide" Target="slides/slide39.xml"/><Relationship Id="rId114" Type="http://schemas.openxmlformats.org/officeDocument/2006/relationships/slide" Target="slides/slide104.xml"/><Relationship Id="rId119" Type="http://schemas.openxmlformats.org/officeDocument/2006/relationships/slide" Target="slides/slide109.xml"/><Relationship Id="rId44" Type="http://schemas.openxmlformats.org/officeDocument/2006/relationships/slide" Target="slides/slide34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130" Type="http://schemas.openxmlformats.org/officeDocument/2006/relationships/slide" Target="slides/slide120.xml"/><Relationship Id="rId135" Type="http://schemas.openxmlformats.org/officeDocument/2006/relationships/slide" Target="slides/slide12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slide" Target="slides/slide9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120" Type="http://schemas.openxmlformats.org/officeDocument/2006/relationships/slide" Target="slides/slide110.xml"/><Relationship Id="rId125" Type="http://schemas.openxmlformats.org/officeDocument/2006/relationships/slide" Target="slides/slide115.xml"/><Relationship Id="rId141" Type="http://schemas.openxmlformats.org/officeDocument/2006/relationships/slide" Target="slides/slide131.xml"/><Relationship Id="rId14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110" Type="http://schemas.openxmlformats.org/officeDocument/2006/relationships/slide" Target="slides/slide100.xml"/><Relationship Id="rId115" Type="http://schemas.openxmlformats.org/officeDocument/2006/relationships/slide" Target="slides/slide105.xml"/><Relationship Id="rId131" Type="http://schemas.openxmlformats.org/officeDocument/2006/relationships/slide" Target="slides/slide121.xml"/><Relationship Id="rId136" Type="http://schemas.openxmlformats.org/officeDocument/2006/relationships/slide" Target="slides/slide126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126" Type="http://schemas.openxmlformats.org/officeDocument/2006/relationships/slide" Target="slides/slide116.xml"/><Relationship Id="rId147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121" Type="http://schemas.openxmlformats.org/officeDocument/2006/relationships/slide" Target="slides/slide111.xml"/><Relationship Id="rId142" Type="http://schemas.openxmlformats.org/officeDocument/2006/relationships/slide" Target="slides/slide13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5.xml"/><Relationship Id="rId46" Type="http://schemas.openxmlformats.org/officeDocument/2006/relationships/slide" Target="slides/slide36.xml"/><Relationship Id="rId67" Type="http://schemas.openxmlformats.org/officeDocument/2006/relationships/slide" Target="slides/slide57.xml"/><Relationship Id="rId116" Type="http://schemas.openxmlformats.org/officeDocument/2006/relationships/slide" Target="slides/slide106.xml"/><Relationship Id="rId137" Type="http://schemas.openxmlformats.org/officeDocument/2006/relationships/slide" Target="slides/slide12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62" Type="http://schemas.openxmlformats.org/officeDocument/2006/relationships/slide" Target="slides/slide52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111" Type="http://schemas.openxmlformats.org/officeDocument/2006/relationships/slide" Target="slides/slide101.xml"/><Relationship Id="rId132" Type="http://schemas.openxmlformats.org/officeDocument/2006/relationships/slide" Target="slides/slide122.xml"/><Relationship Id="rId15" Type="http://schemas.openxmlformats.org/officeDocument/2006/relationships/slide" Target="slides/slide5.xml"/><Relationship Id="rId36" Type="http://schemas.openxmlformats.org/officeDocument/2006/relationships/slide" Target="slides/slide26.xml"/><Relationship Id="rId57" Type="http://schemas.openxmlformats.org/officeDocument/2006/relationships/slide" Target="slides/slide47.xml"/><Relationship Id="rId106" Type="http://schemas.openxmlformats.org/officeDocument/2006/relationships/slide" Target="slides/slide96.xml"/><Relationship Id="rId127" Type="http://schemas.openxmlformats.org/officeDocument/2006/relationships/slide" Target="slides/slide11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52" Type="http://schemas.openxmlformats.org/officeDocument/2006/relationships/slide" Target="slides/slide42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122" Type="http://schemas.openxmlformats.org/officeDocument/2006/relationships/slide" Target="slides/slide112.xml"/><Relationship Id="rId143" Type="http://schemas.openxmlformats.org/officeDocument/2006/relationships/slide" Target="slides/slide133.xml"/><Relationship Id="rId14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6.xml"/><Relationship Id="rId47" Type="http://schemas.openxmlformats.org/officeDocument/2006/relationships/slide" Target="slides/slide37.xml"/><Relationship Id="rId68" Type="http://schemas.openxmlformats.org/officeDocument/2006/relationships/slide" Target="slides/slide58.xml"/><Relationship Id="rId89" Type="http://schemas.openxmlformats.org/officeDocument/2006/relationships/slide" Target="slides/slide79.xml"/><Relationship Id="rId112" Type="http://schemas.openxmlformats.org/officeDocument/2006/relationships/slide" Target="slides/slide102.xml"/><Relationship Id="rId133" Type="http://schemas.openxmlformats.org/officeDocument/2006/relationships/slide" Target="slides/slide123.xml"/><Relationship Id="rId16" Type="http://schemas.openxmlformats.org/officeDocument/2006/relationships/slide" Target="slides/slide6.xml"/><Relationship Id="rId37" Type="http://schemas.openxmlformats.org/officeDocument/2006/relationships/slide" Target="slides/slide27.xml"/><Relationship Id="rId58" Type="http://schemas.openxmlformats.org/officeDocument/2006/relationships/slide" Target="slides/slide48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123" Type="http://schemas.openxmlformats.org/officeDocument/2006/relationships/slide" Target="slides/slide113.xml"/><Relationship Id="rId144" Type="http://schemas.openxmlformats.org/officeDocument/2006/relationships/slide" Target="slides/slide134.xml"/><Relationship Id="rId90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FA267-662B-442D-892E-DA8F8D663D91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3F7DF-CED9-4F44-B4C4-B825D71FB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023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01D57-0607-4883-8332-4AAE1120EDC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52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3F7DF-CED9-4F44-B4C4-B825D71FB3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73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hyperlink" Target="http://www.1ppt.com/tubiao/" TargetMode="Externa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2.jpe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;p2"/>
          <p:cNvSpPr/>
          <p:nvPr/>
        </p:nvSpPr>
        <p:spPr>
          <a:xfrm>
            <a:off x="0" y="0"/>
            <a:ext cx="2116667" cy="6858000"/>
          </a:xfrm>
          <a:prstGeom prst="snip1Rect">
            <a:avLst>
              <a:gd name="adj" fmla="val 22859"/>
            </a:avLst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14600"/>
            <a:ext cx="12192000" cy="4343400"/>
          </a:xfrm>
          <a:prstGeom prst="rect">
            <a:avLst/>
          </a:prstGeom>
        </p:spPr>
      </p:pic>
      <p:sp>
        <p:nvSpPr>
          <p:cNvPr id="10" name="標題 1"/>
          <p:cNvSpPr>
            <a:spLocks noGrp="1"/>
          </p:cNvSpPr>
          <p:nvPr>
            <p:ph type="ctrTitle"/>
          </p:nvPr>
        </p:nvSpPr>
        <p:spPr>
          <a:xfrm>
            <a:off x="343784" y="928875"/>
            <a:ext cx="6480000" cy="1800000"/>
          </a:xfrm>
        </p:spPr>
        <p:txBody>
          <a:bodyPr anchor="b">
            <a:normAutofit/>
          </a:bodyPr>
          <a:lstStyle>
            <a:lvl1pPr algn="ct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343784" y="2852443"/>
            <a:ext cx="6480000" cy="1266476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altLang="zh-TW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334" y="236240"/>
            <a:ext cx="1800000" cy="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3543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40;p29"/>
          <p:cNvSpPr/>
          <p:nvPr/>
        </p:nvSpPr>
        <p:spPr>
          <a:xfrm>
            <a:off x="533889" y="0"/>
            <a:ext cx="2332938" cy="541296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441;p29"/>
          <p:cNvSpPr/>
          <p:nvPr/>
        </p:nvSpPr>
        <p:spPr>
          <a:xfrm>
            <a:off x="0" y="6386368"/>
            <a:ext cx="3892767" cy="471632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443;p29"/>
          <p:cNvSpPr/>
          <p:nvPr/>
        </p:nvSpPr>
        <p:spPr>
          <a:xfrm>
            <a:off x="10815944" y="4417363"/>
            <a:ext cx="971690" cy="2440637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8" name="Google Shape;444;p29"/>
          <p:cNvCxnSpPr/>
          <p:nvPr/>
        </p:nvCxnSpPr>
        <p:spPr>
          <a:xfrm>
            <a:off x="7737919" y="403269"/>
            <a:ext cx="4454081" cy="0"/>
          </a:xfrm>
          <a:prstGeom prst="straightConnector1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445;p29"/>
          <p:cNvGrpSpPr/>
          <p:nvPr/>
        </p:nvGrpSpPr>
        <p:grpSpPr>
          <a:xfrm>
            <a:off x="10577815" y="3882438"/>
            <a:ext cx="238141" cy="541209"/>
            <a:chOff x="10402525" y="1504158"/>
            <a:chExt cx="326757" cy="742601"/>
          </a:xfrm>
        </p:grpSpPr>
        <p:sp>
          <p:nvSpPr>
            <p:cNvPr id="40" name="Google Shape;446;p29"/>
            <p:cNvSpPr/>
            <p:nvPr/>
          </p:nvSpPr>
          <p:spPr>
            <a:xfrm>
              <a:off x="10402525" y="1504158"/>
              <a:ext cx="55595" cy="742601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47;p29"/>
            <p:cNvSpPr/>
            <p:nvPr/>
          </p:nvSpPr>
          <p:spPr>
            <a:xfrm>
              <a:off x="10537933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48;p29"/>
            <p:cNvSpPr/>
            <p:nvPr/>
          </p:nvSpPr>
          <p:spPr>
            <a:xfrm>
              <a:off x="10673645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919" y="1547948"/>
            <a:ext cx="1579076" cy="3613141"/>
          </a:xfrm>
          <a:prstGeom prst="rect">
            <a:avLst/>
          </a:prstGeom>
        </p:spPr>
      </p:pic>
      <p:sp>
        <p:nvSpPr>
          <p:cNvPr id="46" name="標題 1"/>
          <p:cNvSpPr>
            <a:spLocks noGrp="1"/>
          </p:cNvSpPr>
          <p:nvPr>
            <p:ph type="ctrTitle"/>
          </p:nvPr>
        </p:nvSpPr>
        <p:spPr>
          <a:xfrm>
            <a:off x="779050" y="1213745"/>
            <a:ext cx="5802981" cy="1800000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653F-66D0-9140-8B48-A4D9A3E73571}" type="datetimeFigureOut">
              <a:rPr kumimoji="1" lang="zh-TW" altLang="en-US" smtClean="0"/>
              <a:t>2023/10/6</a:t>
            </a:fld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9403808" y="6439621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BF6F4F"/>
                </a:solidFill>
              </a:defRPr>
            </a:lvl1pPr>
          </a:lstStyle>
          <a:p>
            <a:fld id="{66709FA2-D756-4D3C-BC3E-1A8005C0EF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653969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70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41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43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30997"/>
            <a:chOff x="35496" y="6054387"/>
            <a:chExt cx="9001000" cy="830997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8477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UNIVERSITY</a:t>
              </a:r>
              <a:endPara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3099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FENG</a:t>
              </a:r>
              <a:r>
                <a:rPr kumimoji="0" lang="zh-TW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 </a:t>
              </a: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CHIA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54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30997"/>
            <a:chOff x="35496" y="6054387"/>
            <a:chExt cx="9001000" cy="830997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8477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UNIVERSITY</a:t>
              </a:r>
              <a:endPara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3099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FENG</a:t>
              </a:r>
              <a:r>
                <a:rPr kumimoji="0" lang="zh-TW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 </a:t>
              </a: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CHIA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9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5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375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600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  <a:r>
              <a:rPr kumimoji="0" lang="zh-TW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</a:t>
            </a: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41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661507"/>
            <a:ext cx="10972800" cy="8683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23"/>
          <a:stretch/>
        </p:blipFill>
        <p:spPr>
          <a:xfrm>
            <a:off x="0" y="980729"/>
            <a:ext cx="12192000" cy="45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5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72;p49"/>
          <p:cNvPicPr preferRelativeResize="0"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1722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3;p49"/>
          <p:cNvSpPr/>
          <p:nvPr/>
        </p:nvSpPr>
        <p:spPr>
          <a:xfrm rot="16200000" flipH="1">
            <a:off x="5640710" y="78001"/>
            <a:ext cx="4478400" cy="6702000"/>
          </a:xfrm>
          <a:prstGeom prst="rect">
            <a:avLst/>
          </a:prstGeom>
          <a:solidFill>
            <a:srgbClr val="EAE5E1">
              <a:alpha val="6196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6487666" y="2529000"/>
            <a:ext cx="4427778" cy="1800000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09" y="1828801"/>
            <a:ext cx="1403629" cy="32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18532"/>
      </p:ext>
    </p:extLst>
  </p:cSld>
  <p:clrMapOvr>
    <a:masterClrMapping/>
  </p:clrMapOvr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47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-14288"/>
            <a:ext cx="12192000" cy="871538"/>
          </a:xfrm>
          <a:prstGeom prst="rect">
            <a:avLst/>
          </a:prstGeom>
          <a:blipFill dpi="0" rotWithShape="1">
            <a:blip r:embed="rId2" cstate="print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0583" y="6042026"/>
            <a:ext cx="12251268" cy="81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5833" y="792943"/>
            <a:ext cx="12256517" cy="537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4419437" y="6345219"/>
            <a:ext cx="7772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1" descr="png素材 (276)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654"/>
            <a:ext cx="1047725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 bwMode="auto">
          <a:xfrm>
            <a:off x="6288022" y="332656"/>
            <a:ext cx="5893495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『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第一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』—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463819" y="6347070"/>
            <a:ext cx="714163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PPT HTTP:</a:t>
            </a: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、、</a:t>
            </a:r>
            <a:r>
              <a:rPr kumimoji="0" lang="en-US" altLang="zh-CN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WWW.1PPT.COM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Freeform 2670"/>
          <p:cNvSpPr>
            <a:spLocks noEditPoints="1"/>
          </p:cNvSpPr>
          <p:nvPr/>
        </p:nvSpPr>
        <p:spPr bwMode="auto">
          <a:xfrm>
            <a:off x="3714734" y="6273138"/>
            <a:ext cx="537633" cy="406400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695734" y="8253536"/>
            <a:ext cx="5376597" cy="360040"/>
          </a:xfrm>
          <a:prstGeom prst="rect">
            <a:avLst/>
          </a:prstGeom>
          <a:noFill/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>
                <a:tab pos="136525" algn="l"/>
              </a:tabLst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模板网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>
                <a:tab pos="136525" algn="l"/>
              </a:tabLs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www.1ppt.com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tubiao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 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5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DD9A6D-7875-4094-9CFD-F6830A440465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527382"/>
      </p:ext>
    </p:extLst>
  </p:cSld>
  <p:clrMapOvr>
    <a:masterClrMapping/>
  </p:clrMapOvr>
  <p:transition>
    <p:circl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01026E-D9F6-409E-A5F0-FAA67BC82D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409558"/>
      </p:ext>
    </p:extLst>
  </p:cSld>
  <p:clrMapOvr>
    <a:masterClrMapping/>
  </p:clrMapOvr>
  <p:transition>
    <p:circl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62F4B-329D-450E-816E-51A61FE05CBD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029651"/>
      </p:ext>
    </p:extLst>
  </p:cSld>
  <p:clrMapOvr>
    <a:masterClrMapping/>
  </p:clrMapOvr>
  <p:transition>
    <p:circl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C5E4BF-23EB-43A4-A3F8-70FB2D906A64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68474"/>
      </p:ext>
    </p:extLst>
  </p:cSld>
  <p:clrMapOvr>
    <a:masterClrMapping/>
  </p:clrMapOvr>
  <p:transition>
    <p:circl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CC720F-A471-4AE7-ACD6-D25C58D0795D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221865"/>
      </p:ext>
    </p:extLst>
  </p:cSld>
  <p:clrMapOvr>
    <a:masterClrMapping/>
  </p:clrMapOvr>
  <p:transition>
    <p:circl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0F481-058D-479C-B87A-5543B3BC2390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428230"/>
      </p:ext>
    </p:extLst>
  </p:cSld>
  <p:clrMapOvr>
    <a:masterClrMapping/>
  </p:clrMapOvr>
  <p:transition>
    <p:circl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1498067"/>
      </p:ext>
    </p:extLst>
  </p:cSld>
  <p:clrMapOvr>
    <a:masterClrMapping/>
  </p:clrMapOvr>
  <p:transition>
    <p:circl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415628"/>
      </p:ext>
    </p:extLst>
  </p:cSld>
  <p:clrMapOvr>
    <a:masterClrMapping/>
  </p:clrMapOvr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2572692"/>
      </p:ext>
    </p:extLst>
  </p:cSld>
  <p:clrMapOvr>
    <a:masterClrMapping/>
  </p:clrMapOvr>
  <p:transition>
    <p:circl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04 工作\00 其他\逢甲照片\公關室\建築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8963"/>
            <a:ext cx="3833813" cy="626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47328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>
              <a:defRPr sz="20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defRPr sz="18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>
              <a:defRPr sz="16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 sz="16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5885078"/>
      </p:ext>
    </p:extLst>
  </p:cSld>
  <p:clrMapOvr>
    <a:masterClrMapping/>
  </p:clrMapOvr>
  <p:transition>
    <p:circl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9833467"/>
      </p:ext>
    </p:extLst>
  </p:cSld>
  <p:clrMapOvr>
    <a:masterClrMapping/>
  </p:clrMapOvr>
  <p:transition>
    <p:circl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30997"/>
            <a:chOff x="35496" y="6054387"/>
            <a:chExt cx="9001000" cy="830997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8477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UNIVERSITY</a:t>
              </a:r>
              <a:endPara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3099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FENG</a:t>
              </a:r>
              <a:r>
                <a:rPr kumimoji="0" lang="zh-TW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 </a:t>
              </a: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CHIA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304218"/>
      </p:ext>
    </p:extLst>
  </p:cSld>
  <p:clrMapOvr>
    <a:masterClrMapping/>
  </p:clrMapOvr>
  <p:transition>
    <p:circl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375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600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  <a:r>
              <a:rPr kumimoji="0" lang="zh-TW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</a:t>
            </a: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8190171"/>
      </p:ext>
    </p:extLst>
  </p:cSld>
  <p:clrMapOvr>
    <a:masterClrMapping/>
  </p:clrMapOvr>
  <p:transition>
    <p:circl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420238"/>
            <a:ext cx="5184576" cy="5375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269320"/>
            <a:ext cx="6888427" cy="7600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  <a:r>
              <a:rPr kumimoji="0" lang="zh-TW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</a:t>
            </a: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668288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316360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4" b="13730"/>
          <a:stretch/>
        </p:blipFill>
        <p:spPr>
          <a:xfrm>
            <a:off x="-1200" y="2132856"/>
            <a:ext cx="12193200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60173"/>
      </p:ext>
    </p:extLst>
  </p:cSld>
  <p:clrMapOvr>
    <a:masterClrMapping/>
  </p:clrMapOvr>
  <p:transition>
    <p:circl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12BE2B-D31E-4CBA-A7AB-50708CB852FB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435859"/>
      </p:ext>
    </p:extLst>
  </p:cSld>
  <p:clrMapOvr>
    <a:masterClrMapping/>
  </p:clrMapOvr>
  <p:transition>
    <p:circl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711C39-4EBA-4887-8CFD-10E775C9277A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703302"/>
      </p:ext>
    </p:extLst>
  </p:cSld>
  <p:clrMapOvr>
    <a:masterClrMapping/>
  </p:clrMapOvr>
  <p:transition>
    <p:circl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D6D3C-EB3B-4EBE-B910-EA982829030B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755244"/>
      </p:ext>
    </p:extLst>
  </p:cSld>
  <p:clrMapOvr>
    <a:masterClrMapping/>
  </p:clrMapOvr>
  <p:transition>
    <p:circl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342AD4-6130-4A67-B771-4AD43264431A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930503"/>
      </p:ext>
    </p:extLst>
  </p:cSld>
  <p:clrMapOvr>
    <a:masterClrMapping/>
  </p:clrMapOvr>
  <p:transition>
    <p:circl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8FE9F-FCCB-4A50-A847-BC8BF018A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2AF49F-009F-4697-9145-EE0DC925B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6394F6-7E59-4450-B31C-BBCF3DE4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55730B-4266-4EB8-975C-2C19F830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9C513B-20BD-454C-A62A-1DF87ED8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63652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09156F-6EF9-443C-A37B-85121A1E3E74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818952"/>
      </p:ext>
    </p:extLst>
  </p:cSld>
  <p:clrMapOvr>
    <a:masterClrMapping/>
  </p:clrMapOvr>
  <p:transition>
    <p:circl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DD9A6D-7875-4094-9CFD-F6830A440465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28932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01026E-D9F6-409E-A5F0-FAA67BC82D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5909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62F4B-329D-450E-816E-51A61FE05CBD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09300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C5E4BF-23EB-43A4-A3F8-70FB2D906A64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34765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CC720F-A471-4AE7-ACD6-D25C58D0795D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6308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0F481-058D-479C-B87A-5543B3BC2390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1047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03155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9" name="Picture 2" descr="E:\04 工作\00 其他\逢甲照片\公關室\建築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8963"/>
            <a:ext cx="3833813" cy="626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9"/>
          <p:cNvSpPr/>
          <p:nvPr/>
        </p:nvSpPr>
        <p:spPr>
          <a:xfrm>
            <a:off x="268116" y="4873243"/>
            <a:ext cx="3565698" cy="2062081"/>
          </a:xfrm>
          <a:prstGeom prst="rect">
            <a:avLst/>
          </a:prstGeom>
        </p:spPr>
        <p:txBody>
          <a:bodyPr lIns="91420" tIns="45709" rIns="91420" bIns="4570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64862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5421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A3CB15-39A5-4CC7-A337-D0E781A3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E14735-DFD0-4363-82A7-0782C7669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84DF8-27BF-461E-82EC-F8222D332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B86324-43F2-4362-8250-E3079302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BFC72A-671D-46B5-B07C-1D982699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9588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94823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49463"/>
            <a:chOff x="35496" y="6054387"/>
            <a:chExt cx="9001000" cy="849463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970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UNIVERSITY</a:t>
              </a:r>
              <a:endPara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49463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FENG</a:t>
              </a:r>
              <a:r>
                <a:rPr kumimoji="0" lang="zh-TW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 </a:t>
              </a: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CHIA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15371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3742864" y="5821291"/>
            <a:ext cx="5184576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-105006" y="5821291"/>
            <a:ext cx="6888427" cy="7737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  <a:r>
              <a:rPr kumimoji="0" lang="zh-TW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</a:t>
            </a: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5748422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537"/>
            <a:ext cx="3297702" cy="218451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10" y="3556196"/>
            <a:ext cx="3273709" cy="2185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92" y="3556196"/>
            <a:ext cx="3273708" cy="21852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60" y="3556196"/>
            <a:ext cx="3273708" cy="21852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-68533" y="5543713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人言教育創新中心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224322" y="554371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積學堂</a:t>
            </a:r>
          </a:p>
        </p:txBody>
      </p:sp>
    </p:spTree>
    <p:extLst>
      <p:ext uri="{BB962C8B-B14F-4D97-AF65-F5344CB8AC3E}">
        <p14:creationId xmlns:p14="http://schemas.microsoft.com/office/powerpoint/2010/main" val="6102851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259171" y="5812745"/>
            <a:ext cx="9058084" cy="773738"/>
            <a:chOff x="1621249" y="5821291"/>
            <a:chExt cx="9058084" cy="773738"/>
          </a:xfrm>
        </p:grpSpPr>
        <p:sp>
          <p:nvSpPr>
            <p:cNvPr id="4" name="矩形 25"/>
            <p:cNvSpPr/>
            <p:nvPr/>
          </p:nvSpPr>
          <p:spPr>
            <a:xfrm>
              <a:off x="5494757" y="5932389"/>
              <a:ext cx="5184576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UNIVERSITY</a:t>
              </a:r>
              <a:endPara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  <p:sp>
          <p:nvSpPr>
            <p:cNvPr id="5" name="矩形 30"/>
            <p:cNvSpPr/>
            <p:nvPr/>
          </p:nvSpPr>
          <p:spPr>
            <a:xfrm>
              <a:off x="1621249" y="5821291"/>
              <a:ext cx="6888427" cy="77373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FENG</a:t>
              </a:r>
              <a:r>
                <a:rPr kumimoji="0" lang="zh-TW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 </a:t>
              </a:r>
              <a:r>
                <a:rPr kumimoji="0" lang="en-US" altLang="zh-TW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CHIA</a:t>
              </a:r>
              <a:endParaRPr kumimoji="0" lang="zh-TW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</p:grp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5748422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21819"/>
            <a:ext cx="4708733" cy="31192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02" y="2614452"/>
            <a:ext cx="4675957" cy="31212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-68533" y="5519004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人言教育創新中心一樓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735008" y="551900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積學堂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59"/>
          <a:stretch/>
        </p:blipFill>
        <p:spPr>
          <a:xfrm>
            <a:off x="8121986" y="2597844"/>
            <a:ext cx="4070014" cy="31212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031693" y="5519004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人言教育創新中心二樓</a:t>
            </a:r>
          </a:p>
        </p:txBody>
      </p:sp>
    </p:spTree>
    <p:extLst>
      <p:ext uri="{BB962C8B-B14F-4D97-AF65-F5344CB8AC3E}">
        <p14:creationId xmlns:p14="http://schemas.microsoft.com/office/powerpoint/2010/main" val="269998012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12BE2B-D31E-4CBA-A7AB-50708CB852FB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67189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462977" y="-10800"/>
            <a:ext cx="5729023" cy="588765"/>
            <a:chOff x="6462977" y="-8548"/>
            <a:chExt cx="5729023" cy="5887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6462977" y="-8546"/>
              <a:ext cx="2732298" cy="58876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195275" y="-8547"/>
              <a:ext cx="2732298" cy="58876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459702" y="-8548"/>
              <a:ext cx="2732298" cy="588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33441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711C39-4EBA-4887-8CFD-10E775C9277A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37611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D6D3C-EB3B-4EBE-B910-EA982829030B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6031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342AD4-6130-4A67-B771-4AD43264431A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8726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09156F-6EF9-443C-A37B-85121A1E3E74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321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847EC-1F38-4378-8C32-7AFEBF04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704A25-A13B-41D4-8515-9EDA7A48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03E68-7996-4AAA-BA19-79547C32A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8728CC-B0E1-4674-BF90-525F9D920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DC8C02-84DB-4621-B848-33467DA0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6890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929524E-4878-4FA8-A3FF-06C7160A36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65B13F-3E05-4648-92AF-C6A5063C0F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56B336-FF06-4BC9-BDFA-5F18030DF2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8C6D64-4A2A-41BB-9735-85D35880F802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32215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400" y="1058815"/>
            <a:ext cx="10363200" cy="1362075"/>
          </a:xfrm>
        </p:spPr>
        <p:txBody>
          <a:bodyPr anchor="t"/>
          <a:lstStyle>
            <a:lvl1pPr algn="l">
              <a:defRPr sz="4800" b="1" cap="all">
                <a:solidFill>
                  <a:srgbClr val="C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8A11A8-EEE4-47F6-A57A-D44D45A9C8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07C2B3-3FB3-4967-A14A-93AB3A995B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CEA3D5-7837-4344-8A44-8670497E48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AACD8-BE21-4A9E-BB78-BDBCB12C098F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6C3DEF6-3AB3-4A24-B76A-DFF4C7E9E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8"/>
          <a:stretch/>
        </p:blipFill>
        <p:spPr>
          <a:xfrm>
            <a:off x="0" y="3789040"/>
            <a:ext cx="12192000" cy="29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6130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2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3E39A05-520A-4B4B-89E6-CAFEAEFF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830" y="1052736"/>
            <a:ext cx="7055769" cy="1080120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400" b="1" kern="1200" baseline="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DB72408-95C3-4DED-AB9D-7A103C82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830" y="2132857"/>
            <a:ext cx="7055769" cy="4093698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  <a:effectLst/>
              </a:defRPr>
            </a:lvl1pPr>
            <a:lvl2pPr>
              <a:defRPr sz="2800" b="0">
                <a:solidFill>
                  <a:schemeClr val="tx1"/>
                </a:solidFill>
                <a:effectLst/>
              </a:defRPr>
            </a:lvl2pPr>
            <a:lvl3pPr>
              <a:defRPr sz="2400" b="0">
                <a:solidFill>
                  <a:schemeClr val="tx1"/>
                </a:solidFill>
                <a:effectLst/>
              </a:defRPr>
            </a:lvl3pPr>
            <a:lvl4pPr>
              <a:defRPr sz="2000" b="0">
                <a:solidFill>
                  <a:schemeClr val="tx1"/>
                </a:solidFill>
                <a:effectLst/>
              </a:defRPr>
            </a:lvl4pPr>
            <a:lvl5pPr>
              <a:defRPr sz="20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11" name="圖片 10" descr="一張含有 室外, 天空, 樹, 建築物 的圖片&#10;&#10;產生非常高可信度的描述">
            <a:extLst>
              <a:ext uri="{FF2B5EF4-FFF2-40B4-BE49-F238E27FC236}">
                <a16:creationId xmlns:a16="http://schemas.microsoft.com/office/drawing/2014/main" id="{2A29AA15-9515-44AD-B1B4-98CC5DDF9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2" r="19219"/>
          <a:stretch/>
        </p:blipFill>
        <p:spPr>
          <a:xfrm>
            <a:off x="6" y="465097"/>
            <a:ext cx="4139855" cy="62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1441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2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F1FC199-7B94-4FD3-9997-B0BB68C3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62" y="1052736"/>
            <a:ext cx="7055769" cy="1080120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400" b="1" kern="1200" baseline="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A642CF5-E847-41E0-954F-A6D3D2935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862" y="2132857"/>
            <a:ext cx="7055769" cy="4093698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  <a:effectLst/>
              </a:defRPr>
            </a:lvl1pPr>
            <a:lvl2pPr>
              <a:defRPr sz="2800" b="0">
                <a:solidFill>
                  <a:schemeClr val="tx1"/>
                </a:solidFill>
                <a:effectLst/>
              </a:defRPr>
            </a:lvl2pPr>
            <a:lvl3pPr>
              <a:defRPr sz="2400" b="0">
                <a:solidFill>
                  <a:schemeClr val="tx1"/>
                </a:solidFill>
                <a:effectLst/>
              </a:defRPr>
            </a:lvl3pPr>
            <a:lvl4pPr>
              <a:defRPr sz="2000" b="0">
                <a:solidFill>
                  <a:schemeClr val="tx1"/>
                </a:solidFill>
                <a:effectLst/>
              </a:defRPr>
            </a:lvl4pPr>
            <a:lvl5pPr>
              <a:defRPr sz="20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3" name="圖片 2" descr="一張含有 室外, 天空, 草, 建築物 的圖片&#10;&#10;產生非常高可信度的描述">
            <a:extLst>
              <a:ext uri="{FF2B5EF4-FFF2-40B4-BE49-F238E27FC236}">
                <a16:creationId xmlns:a16="http://schemas.microsoft.com/office/drawing/2014/main" id="{AD2BC998-4AE9-4EB8-BBDB-4ADC03AA3567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r="31907"/>
          <a:stretch/>
        </p:blipFill>
        <p:spPr>
          <a:xfrm>
            <a:off x="1028" y="465097"/>
            <a:ext cx="4140000" cy="62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6164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2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pic>
        <p:nvPicPr>
          <p:cNvPr id="3" name="圖片 2" descr="一張含有 牆, 室內, 地板, 天花板 的圖片&#10;&#10;產生非常高可信度的描述">
            <a:extLst>
              <a:ext uri="{FF2B5EF4-FFF2-40B4-BE49-F238E27FC236}">
                <a16:creationId xmlns:a16="http://schemas.microsoft.com/office/drawing/2014/main" id="{78BFF071-F191-4D8B-897E-0B883805D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3" r="15388"/>
          <a:stretch/>
        </p:blipFill>
        <p:spPr>
          <a:xfrm>
            <a:off x="1035" y="465097"/>
            <a:ext cx="4127287" cy="624600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EF3A6EC-74F1-49CF-9907-BF13BEDD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62" y="1052736"/>
            <a:ext cx="7055769" cy="1080120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400" b="1" kern="1200" baseline="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2D349A65-F001-450A-82A2-FF390DA3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862" y="2132857"/>
            <a:ext cx="7055769" cy="4093698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  <a:effectLst/>
              </a:defRPr>
            </a:lvl1pPr>
            <a:lvl2pPr>
              <a:defRPr sz="2800" b="0">
                <a:solidFill>
                  <a:schemeClr val="tx1"/>
                </a:solidFill>
                <a:effectLst/>
              </a:defRPr>
            </a:lvl2pPr>
            <a:lvl3pPr>
              <a:defRPr sz="2400" b="0">
                <a:solidFill>
                  <a:schemeClr val="tx1"/>
                </a:solidFill>
                <a:effectLst/>
              </a:defRPr>
            </a:lvl3pPr>
            <a:lvl4pPr>
              <a:defRPr sz="2000" b="0">
                <a:solidFill>
                  <a:schemeClr val="tx1"/>
                </a:solidFill>
                <a:effectLst/>
              </a:defRPr>
            </a:lvl4pPr>
            <a:lvl5pPr>
              <a:defRPr sz="20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746739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84368"/>
            <a:ext cx="5384800" cy="4568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84368"/>
            <a:ext cx="5384800" cy="4568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7B0BE-6E1C-41FD-A441-973C37E75D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39FF47-D43D-41F9-A0B8-7B2B008AFF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3687E-02D3-4EB8-B8E0-F9F3AB8AF9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E0487E-1ED9-4C9B-B940-98F8428F1E7D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5420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8131555-D3B5-4505-A833-6A73EF1E29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DDC6CB-FAA6-42C6-87D7-6428027E91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66288DE-1846-423F-AA07-B301E4B0E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664B84-4B0E-4AC5-B043-EA4EAE4626E1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7086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6ED69EC-9304-4923-83EC-78E8D4AE4D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45D2D11-6D5A-4D09-B244-751910615F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86D3E0E-C3F0-49BF-B59D-71F3E6CD79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44C68D-CDDF-4AC4-9859-0137223F99ED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456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5B80DA-3EE5-4A5B-9D70-37949914DC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1B1D95D-EE31-4295-8354-BBA1102FB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041BF88-EAC8-4BFC-84B6-F2F8344F8E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4A28F8-1A7B-49F2-87D3-C2D2FB77BFCD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51696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D538B-516B-4268-9F19-FC1C9BDB58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720E3B-CC63-4239-95B1-E4AC1FB293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97342-2B1F-41A1-BE45-2FDD3B38C0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6057F4-443A-48E2-8088-8871C8BF86E9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382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3CE47-7B77-4BBB-9860-C592F015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40FE98-3C87-42E5-87B8-B411E89CA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15D38C-9285-4DE5-92AB-D255A089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D8313D-AD67-4324-BC70-E43C56FE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C94E45-6E11-411C-8B4B-6280FE915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ADF476-D3DB-4E56-AECC-A93936AC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08985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333ABE-0BB5-45BC-8F32-6F0DDFC017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68AFCA-F6A9-49B1-AB61-A36CEDA42D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48A8C-632E-49CE-A606-E670CEBE6B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96A276-A729-42C0-9335-BDF5930C88CF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92661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302EA1-CE21-45D5-BAC6-C7496792B4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11AA4C-A385-46C7-B0EC-F1AC3982E7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2E5B2C-49F8-438E-89A3-6FCA29E8B3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0D4362-41C8-499D-BECB-A11F88F68FB8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20040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57213"/>
            <a:ext cx="2743200" cy="58959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57213"/>
            <a:ext cx="8026400" cy="58959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1AA053-6A4B-4E70-BF3D-06B73B868B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8F60CD-2371-4467-B7C4-4BE2135530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4FA0AE-5713-4EF9-A324-0FD746ECD7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7B210-0626-4051-86E9-4C65D0EB9C46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149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0EA8D-A37D-4F10-AAEA-63A9DD72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089837-1E40-4171-AE6C-87782EE8E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6E575DE-064B-441F-998F-43B4CD8A0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2E8EB1-AF7D-4F75-A981-36F1732FB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9EBC389-94EB-49DB-B50B-412C074F3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C9E527-A45C-43D0-A7FF-0EFB977E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5641B0C-F1D7-4F90-B133-3417F92FC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D65C98D-80D6-410B-A48D-82389D09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831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03C71-5CB3-4D93-A9CF-161C087F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D44ACC2-545C-4EB6-9C0E-2D4931286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A26718-135E-400A-BC09-C235D3E7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A5A3B1-D70A-44D4-9A8A-618E6F8F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635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7EFF70-18F3-4DF8-A62D-17886B20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9D4123-876E-4F5B-BB4E-A340149F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9F3E8-4185-455A-810F-C8BF532E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55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0;p2"/>
          <p:cNvSpPr/>
          <p:nvPr/>
        </p:nvSpPr>
        <p:spPr>
          <a:xfrm>
            <a:off x="11222134" y="5946202"/>
            <a:ext cx="971225" cy="9148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11;p2"/>
          <p:cNvSpPr/>
          <p:nvPr/>
        </p:nvSpPr>
        <p:spPr>
          <a:xfrm>
            <a:off x="518984" y="0"/>
            <a:ext cx="2331820" cy="5377153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13;p2"/>
          <p:cNvSpPr/>
          <p:nvPr/>
        </p:nvSpPr>
        <p:spPr>
          <a:xfrm>
            <a:off x="1660419" y="4712042"/>
            <a:ext cx="6470387" cy="1376721"/>
          </a:xfrm>
          <a:custGeom>
            <a:avLst/>
            <a:gdLst/>
            <a:ahLst/>
            <a:cxnLst/>
            <a:rect l="l" t="t" r="r" b="b"/>
            <a:pathLst>
              <a:path w="164054" h="63201" extrusionOk="0">
                <a:moveTo>
                  <a:pt x="0" y="0"/>
                </a:moveTo>
                <a:lnTo>
                  <a:pt x="0" y="63201"/>
                </a:lnTo>
                <a:lnTo>
                  <a:pt x="164054" y="63201"/>
                </a:lnTo>
                <a:lnTo>
                  <a:pt x="164054" y="29135"/>
                </a:lnTo>
              </a:path>
            </a:pathLst>
          </a:cu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8" name="Google Shape;16;p2"/>
          <p:cNvGrpSpPr/>
          <p:nvPr/>
        </p:nvGrpSpPr>
        <p:grpSpPr>
          <a:xfrm>
            <a:off x="2584477" y="1243132"/>
            <a:ext cx="435885" cy="540310"/>
            <a:chOff x="1948492" y="931941"/>
            <a:chExt cx="326771" cy="405055"/>
          </a:xfrm>
        </p:grpSpPr>
        <p:sp>
          <p:nvSpPr>
            <p:cNvPr id="43" name="Google Shape;17;p2"/>
            <p:cNvSpPr/>
            <p:nvPr/>
          </p:nvSpPr>
          <p:spPr>
            <a:xfrm>
              <a:off x="1948492" y="931941"/>
              <a:ext cx="30374" cy="405055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8;p2"/>
            <p:cNvSpPr/>
            <p:nvPr/>
          </p:nvSpPr>
          <p:spPr>
            <a:xfrm>
              <a:off x="2022466" y="931941"/>
              <a:ext cx="30396" cy="405055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9;p2"/>
            <p:cNvSpPr/>
            <p:nvPr/>
          </p:nvSpPr>
          <p:spPr>
            <a:xfrm>
              <a:off x="2096605" y="931941"/>
              <a:ext cx="30396" cy="405055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0;p2"/>
            <p:cNvSpPr/>
            <p:nvPr/>
          </p:nvSpPr>
          <p:spPr>
            <a:xfrm>
              <a:off x="2170745" y="931941"/>
              <a:ext cx="30399" cy="405055"/>
            </a:xfrm>
            <a:custGeom>
              <a:avLst/>
              <a:gdLst/>
              <a:ahLst/>
              <a:cxnLst/>
              <a:rect l="l" t="t" r="r" b="b"/>
              <a:pathLst>
                <a:path w="10799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2" y="135"/>
                  </a:lnTo>
                  <a:lnTo>
                    <a:pt x="4568" y="269"/>
                  </a:lnTo>
                  <a:lnTo>
                    <a:pt x="4295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75" y="1850"/>
                  </a:lnTo>
                  <a:lnTo>
                    <a:pt x="3038" y="2321"/>
                  </a:lnTo>
                  <a:lnTo>
                    <a:pt x="2802" y="2826"/>
                  </a:lnTo>
                  <a:lnTo>
                    <a:pt x="2580" y="3398"/>
                  </a:lnTo>
                  <a:lnTo>
                    <a:pt x="2359" y="4003"/>
                  </a:lnTo>
                  <a:lnTo>
                    <a:pt x="2152" y="4643"/>
                  </a:lnTo>
                  <a:lnTo>
                    <a:pt x="1945" y="5349"/>
                  </a:lnTo>
                  <a:lnTo>
                    <a:pt x="1752" y="6089"/>
                  </a:lnTo>
                  <a:lnTo>
                    <a:pt x="1568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8" y="9420"/>
                  </a:lnTo>
                  <a:lnTo>
                    <a:pt x="910" y="10328"/>
                  </a:lnTo>
                  <a:lnTo>
                    <a:pt x="770" y="11270"/>
                  </a:lnTo>
                  <a:lnTo>
                    <a:pt x="644" y="12245"/>
                  </a:lnTo>
                  <a:lnTo>
                    <a:pt x="526" y="13255"/>
                  </a:lnTo>
                  <a:lnTo>
                    <a:pt x="415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2" y="18671"/>
                  </a:lnTo>
                  <a:lnTo>
                    <a:pt x="60" y="19815"/>
                  </a:lnTo>
                  <a:lnTo>
                    <a:pt x="31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1" y="25736"/>
                  </a:lnTo>
                  <a:lnTo>
                    <a:pt x="60" y="26879"/>
                  </a:lnTo>
                  <a:lnTo>
                    <a:pt x="112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15" y="32397"/>
                  </a:lnTo>
                  <a:lnTo>
                    <a:pt x="526" y="33440"/>
                  </a:lnTo>
                  <a:lnTo>
                    <a:pt x="644" y="34449"/>
                  </a:lnTo>
                  <a:lnTo>
                    <a:pt x="770" y="35424"/>
                  </a:lnTo>
                  <a:lnTo>
                    <a:pt x="910" y="36366"/>
                  </a:lnTo>
                  <a:lnTo>
                    <a:pt x="1058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8" y="39831"/>
                  </a:lnTo>
                  <a:lnTo>
                    <a:pt x="1752" y="40605"/>
                  </a:lnTo>
                  <a:lnTo>
                    <a:pt x="1945" y="41345"/>
                  </a:lnTo>
                  <a:lnTo>
                    <a:pt x="2152" y="42052"/>
                  </a:lnTo>
                  <a:lnTo>
                    <a:pt x="2359" y="42691"/>
                  </a:lnTo>
                  <a:lnTo>
                    <a:pt x="2580" y="43296"/>
                  </a:lnTo>
                  <a:lnTo>
                    <a:pt x="2802" y="43868"/>
                  </a:lnTo>
                  <a:lnTo>
                    <a:pt x="3038" y="44373"/>
                  </a:lnTo>
                  <a:lnTo>
                    <a:pt x="3275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295" y="46223"/>
                  </a:lnTo>
                  <a:lnTo>
                    <a:pt x="4568" y="46425"/>
                  </a:lnTo>
                  <a:lnTo>
                    <a:pt x="4842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7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7000" y="45651"/>
                  </a:lnTo>
                  <a:lnTo>
                    <a:pt x="7251" y="45281"/>
                  </a:lnTo>
                  <a:lnTo>
                    <a:pt x="7495" y="44844"/>
                  </a:lnTo>
                  <a:lnTo>
                    <a:pt x="7731" y="44373"/>
                  </a:lnTo>
                  <a:lnTo>
                    <a:pt x="7968" y="43868"/>
                  </a:lnTo>
                  <a:lnTo>
                    <a:pt x="8190" y="43296"/>
                  </a:lnTo>
                  <a:lnTo>
                    <a:pt x="8411" y="42691"/>
                  </a:lnTo>
                  <a:lnTo>
                    <a:pt x="8618" y="42052"/>
                  </a:lnTo>
                  <a:lnTo>
                    <a:pt x="8825" y="41345"/>
                  </a:lnTo>
                  <a:lnTo>
                    <a:pt x="9025" y="40605"/>
                  </a:lnTo>
                  <a:lnTo>
                    <a:pt x="9209" y="39831"/>
                  </a:lnTo>
                  <a:lnTo>
                    <a:pt x="9387" y="39024"/>
                  </a:lnTo>
                  <a:lnTo>
                    <a:pt x="9557" y="38183"/>
                  </a:lnTo>
                  <a:lnTo>
                    <a:pt x="9719" y="37275"/>
                  </a:lnTo>
                  <a:lnTo>
                    <a:pt x="9867" y="36366"/>
                  </a:lnTo>
                  <a:lnTo>
                    <a:pt x="10008" y="35424"/>
                  </a:lnTo>
                  <a:lnTo>
                    <a:pt x="10141" y="34449"/>
                  </a:lnTo>
                  <a:lnTo>
                    <a:pt x="10259" y="33440"/>
                  </a:lnTo>
                  <a:lnTo>
                    <a:pt x="10370" y="32397"/>
                  </a:lnTo>
                  <a:lnTo>
                    <a:pt x="10466" y="31354"/>
                  </a:lnTo>
                  <a:lnTo>
                    <a:pt x="10554" y="30277"/>
                  </a:lnTo>
                  <a:lnTo>
                    <a:pt x="10621" y="29167"/>
                  </a:lnTo>
                  <a:lnTo>
                    <a:pt x="10687" y="28023"/>
                  </a:lnTo>
                  <a:lnTo>
                    <a:pt x="10732" y="26879"/>
                  </a:lnTo>
                  <a:lnTo>
                    <a:pt x="10769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9" y="20959"/>
                  </a:lnTo>
                  <a:lnTo>
                    <a:pt x="10732" y="19815"/>
                  </a:lnTo>
                  <a:lnTo>
                    <a:pt x="10687" y="18671"/>
                  </a:lnTo>
                  <a:lnTo>
                    <a:pt x="10621" y="17527"/>
                  </a:lnTo>
                  <a:lnTo>
                    <a:pt x="10554" y="16417"/>
                  </a:lnTo>
                  <a:lnTo>
                    <a:pt x="10466" y="15340"/>
                  </a:lnTo>
                  <a:lnTo>
                    <a:pt x="10370" y="14298"/>
                  </a:lnTo>
                  <a:lnTo>
                    <a:pt x="10259" y="13255"/>
                  </a:lnTo>
                  <a:lnTo>
                    <a:pt x="10141" y="12245"/>
                  </a:lnTo>
                  <a:lnTo>
                    <a:pt x="10008" y="11270"/>
                  </a:lnTo>
                  <a:lnTo>
                    <a:pt x="9867" y="10328"/>
                  </a:lnTo>
                  <a:lnTo>
                    <a:pt x="9719" y="9420"/>
                  </a:lnTo>
                  <a:lnTo>
                    <a:pt x="9557" y="8511"/>
                  </a:lnTo>
                  <a:lnTo>
                    <a:pt x="9387" y="7670"/>
                  </a:lnTo>
                  <a:lnTo>
                    <a:pt x="9209" y="6863"/>
                  </a:lnTo>
                  <a:lnTo>
                    <a:pt x="9025" y="6089"/>
                  </a:lnTo>
                  <a:lnTo>
                    <a:pt x="8825" y="5349"/>
                  </a:lnTo>
                  <a:lnTo>
                    <a:pt x="8618" y="4643"/>
                  </a:lnTo>
                  <a:lnTo>
                    <a:pt x="8411" y="4003"/>
                  </a:lnTo>
                  <a:lnTo>
                    <a:pt x="8190" y="3398"/>
                  </a:lnTo>
                  <a:lnTo>
                    <a:pt x="7968" y="2826"/>
                  </a:lnTo>
                  <a:lnTo>
                    <a:pt x="7731" y="2321"/>
                  </a:lnTo>
                  <a:lnTo>
                    <a:pt x="7495" y="1850"/>
                  </a:lnTo>
                  <a:lnTo>
                    <a:pt x="7251" y="1413"/>
                  </a:lnTo>
                  <a:lnTo>
                    <a:pt x="7000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7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2" y="113573"/>
                  </a:lnTo>
                  <a:lnTo>
                    <a:pt x="4568" y="113742"/>
                  </a:lnTo>
                  <a:lnTo>
                    <a:pt x="4295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75" y="115323"/>
                  </a:lnTo>
                  <a:lnTo>
                    <a:pt x="3038" y="115794"/>
                  </a:lnTo>
                  <a:lnTo>
                    <a:pt x="2802" y="116298"/>
                  </a:lnTo>
                  <a:lnTo>
                    <a:pt x="2580" y="116870"/>
                  </a:lnTo>
                  <a:lnTo>
                    <a:pt x="2359" y="117476"/>
                  </a:lnTo>
                  <a:lnTo>
                    <a:pt x="2152" y="118115"/>
                  </a:lnTo>
                  <a:lnTo>
                    <a:pt x="1945" y="118821"/>
                  </a:lnTo>
                  <a:lnTo>
                    <a:pt x="1752" y="119562"/>
                  </a:lnTo>
                  <a:lnTo>
                    <a:pt x="1568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8" y="122858"/>
                  </a:lnTo>
                  <a:lnTo>
                    <a:pt x="910" y="123800"/>
                  </a:lnTo>
                  <a:lnTo>
                    <a:pt x="770" y="124742"/>
                  </a:lnTo>
                  <a:lnTo>
                    <a:pt x="644" y="125718"/>
                  </a:lnTo>
                  <a:lnTo>
                    <a:pt x="526" y="126727"/>
                  </a:lnTo>
                  <a:lnTo>
                    <a:pt x="415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2" y="132110"/>
                  </a:lnTo>
                  <a:lnTo>
                    <a:pt x="60" y="133254"/>
                  </a:lnTo>
                  <a:lnTo>
                    <a:pt x="31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1" y="139174"/>
                  </a:lnTo>
                  <a:lnTo>
                    <a:pt x="60" y="140352"/>
                  </a:lnTo>
                  <a:lnTo>
                    <a:pt x="112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15" y="145869"/>
                  </a:lnTo>
                  <a:lnTo>
                    <a:pt x="526" y="146912"/>
                  </a:lnTo>
                  <a:lnTo>
                    <a:pt x="644" y="147921"/>
                  </a:lnTo>
                  <a:lnTo>
                    <a:pt x="770" y="148897"/>
                  </a:lnTo>
                  <a:lnTo>
                    <a:pt x="910" y="149839"/>
                  </a:lnTo>
                  <a:lnTo>
                    <a:pt x="1058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8" y="153304"/>
                  </a:lnTo>
                  <a:lnTo>
                    <a:pt x="1752" y="154078"/>
                  </a:lnTo>
                  <a:lnTo>
                    <a:pt x="1945" y="154818"/>
                  </a:lnTo>
                  <a:lnTo>
                    <a:pt x="2152" y="155491"/>
                  </a:lnTo>
                  <a:lnTo>
                    <a:pt x="2359" y="156163"/>
                  </a:lnTo>
                  <a:lnTo>
                    <a:pt x="2580" y="156769"/>
                  </a:lnTo>
                  <a:lnTo>
                    <a:pt x="2802" y="157341"/>
                  </a:lnTo>
                  <a:lnTo>
                    <a:pt x="3038" y="157845"/>
                  </a:lnTo>
                  <a:lnTo>
                    <a:pt x="3275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295" y="159696"/>
                  </a:lnTo>
                  <a:lnTo>
                    <a:pt x="4568" y="159898"/>
                  </a:lnTo>
                  <a:lnTo>
                    <a:pt x="4842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7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7000" y="159090"/>
                  </a:lnTo>
                  <a:lnTo>
                    <a:pt x="7251" y="158720"/>
                  </a:lnTo>
                  <a:lnTo>
                    <a:pt x="7495" y="158316"/>
                  </a:lnTo>
                  <a:lnTo>
                    <a:pt x="7731" y="157845"/>
                  </a:lnTo>
                  <a:lnTo>
                    <a:pt x="7968" y="157341"/>
                  </a:lnTo>
                  <a:lnTo>
                    <a:pt x="8190" y="156769"/>
                  </a:lnTo>
                  <a:lnTo>
                    <a:pt x="8411" y="156163"/>
                  </a:lnTo>
                  <a:lnTo>
                    <a:pt x="8618" y="155491"/>
                  </a:lnTo>
                  <a:lnTo>
                    <a:pt x="8825" y="154818"/>
                  </a:lnTo>
                  <a:lnTo>
                    <a:pt x="9025" y="154078"/>
                  </a:lnTo>
                  <a:lnTo>
                    <a:pt x="9209" y="153304"/>
                  </a:lnTo>
                  <a:lnTo>
                    <a:pt x="9387" y="152496"/>
                  </a:lnTo>
                  <a:lnTo>
                    <a:pt x="9557" y="151622"/>
                  </a:lnTo>
                  <a:lnTo>
                    <a:pt x="9719" y="150747"/>
                  </a:lnTo>
                  <a:lnTo>
                    <a:pt x="9867" y="149839"/>
                  </a:lnTo>
                  <a:lnTo>
                    <a:pt x="10008" y="148897"/>
                  </a:lnTo>
                  <a:lnTo>
                    <a:pt x="10141" y="147921"/>
                  </a:lnTo>
                  <a:lnTo>
                    <a:pt x="10259" y="146912"/>
                  </a:lnTo>
                  <a:lnTo>
                    <a:pt x="10370" y="145869"/>
                  </a:lnTo>
                  <a:lnTo>
                    <a:pt x="10466" y="144826"/>
                  </a:lnTo>
                  <a:lnTo>
                    <a:pt x="10554" y="143716"/>
                  </a:lnTo>
                  <a:lnTo>
                    <a:pt x="10621" y="142640"/>
                  </a:lnTo>
                  <a:lnTo>
                    <a:pt x="10687" y="141496"/>
                  </a:lnTo>
                  <a:lnTo>
                    <a:pt x="10732" y="140352"/>
                  </a:lnTo>
                  <a:lnTo>
                    <a:pt x="10769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9" y="134431"/>
                  </a:lnTo>
                  <a:lnTo>
                    <a:pt x="10732" y="133254"/>
                  </a:lnTo>
                  <a:lnTo>
                    <a:pt x="10687" y="132110"/>
                  </a:lnTo>
                  <a:lnTo>
                    <a:pt x="10621" y="131000"/>
                  </a:lnTo>
                  <a:lnTo>
                    <a:pt x="10554" y="129889"/>
                  </a:lnTo>
                  <a:lnTo>
                    <a:pt x="10466" y="128813"/>
                  </a:lnTo>
                  <a:lnTo>
                    <a:pt x="10370" y="127736"/>
                  </a:lnTo>
                  <a:lnTo>
                    <a:pt x="10259" y="126727"/>
                  </a:lnTo>
                  <a:lnTo>
                    <a:pt x="10141" y="125718"/>
                  </a:lnTo>
                  <a:lnTo>
                    <a:pt x="10008" y="124742"/>
                  </a:lnTo>
                  <a:lnTo>
                    <a:pt x="9867" y="123800"/>
                  </a:lnTo>
                  <a:lnTo>
                    <a:pt x="9719" y="122858"/>
                  </a:lnTo>
                  <a:lnTo>
                    <a:pt x="9557" y="121984"/>
                  </a:lnTo>
                  <a:lnTo>
                    <a:pt x="9387" y="121143"/>
                  </a:lnTo>
                  <a:lnTo>
                    <a:pt x="9209" y="120335"/>
                  </a:lnTo>
                  <a:lnTo>
                    <a:pt x="9025" y="119562"/>
                  </a:lnTo>
                  <a:lnTo>
                    <a:pt x="8825" y="118821"/>
                  </a:lnTo>
                  <a:lnTo>
                    <a:pt x="8618" y="118115"/>
                  </a:lnTo>
                  <a:lnTo>
                    <a:pt x="8411" y="117476"/>
                  </a:lnTo>
                  <a:lnTo>
                    <a:pt x="8190" y="116870"/>
                  </a:lnTo>
                  <a:lnTo>
                    <a:pt x="7968" y="116298"/>
                  </a:lnTo>
                  <a:lnTo>
                    <a:pt x="7731" y="115794"/>
                  </a:lnTo>
                  <a:lnTo>
                    <a:pt x="7495" y="115323"/>
                  </a:lnTo>
                  <a:lnTo>
                    <a:pt x="7251" y="114885"/>
                  </a:lnTo>
                  <a:lnTo>
                    <a:pt x="7000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7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2" y="227046"/>
                  </a:lnTo>
                  <a:lnTo>
                    <a:pt x="4568" y="227214"/>
                  </a:lnTo>
                  <a:lnTo>
                    <a:pt x="4295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75" y="228761"/>
                  </a:lnTo>
                  <a:lnTo>
                    <a:pt x="3038" y="229232"/>
                  </a:lnTo>
                  <a:lnTo>
                    <a:pt x="2802" y="229771"/>
                  </a:lnTo>
                  <a:lnTo>
                    <a:pt x="2580" y="230309"/>
                  </a:lnTo>
                  <a:lnTo>
                    <a:pt x="2359" y="230915"/>
                  </a:lnTo>
                  <a:lnTo>
                    <a:pt x="2152" y="231587"/>
                  </a:lnTo>
                  <a:lnTo>
                    <a:pt x="1945" y="232260"/>
                  </a:lnTo>
                  <a:lnTo>
                    <a:pt x="1752" y="233000"/>
                  </a:lnTo>
                  <a:lnTo>
                    <a:pt x="1568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8" y="236331"/>
                  </a:lnTo>
                  <a:lnTo>
                    <a:pt x="910" y="237239"/>
                  </a:lnTo>
                  <a:lnTo>
                    <a:pt x="770" y="238181"/>
                  </a:lnTo>
                  <a:lnTo>
                    <a:pt x="644" y="239157"/>
                  </a:lnTo>
                  <a:lnTo>
                    <a:pt x="526" y="240166"/>
                  </a:lnTo>
                  <a:lnTo>
                    <a:pt x="415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2" y="245582"/>
                  </a:lnTo>
                  <a:lnTo>
                    <a:pt x="60" y="246726"/>
                  </a:lnTo>
                  <a:lnTo>
                    <a:pt x="31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1" y="252647"/>
                  </a:lnTo>
                  <a:lnTo>
                    <a:pt x="60" y="253824"/>
                  </a:lnTo>
                  <a:lnTo>
                    <a:pt x="112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15" y="259341"/>
                  </a:lnTo>
                  <a:lnTo>
                    <a:pt x="526" y="260384"/>
                  </a:lnTo>
                  <a:lnTo>
                    <a:pt x="644" y="261360"/>
                  </a:lnTo>
                  <a:lnTo>
                    <a:pt x="770" y="262336"/>
                  </a:lnTo>
                  <a:lnTo>
                    <a:pt x="910" y="263311"/>
                  </a:lnTo>
                  <a:lnTo>
                    <a:pt x="1058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8" y="266743"/>
                  </a:lnTo>
                  <a:lnTo>
                    <a:pt x="1752" y="267516"/>
                  </a:lnTo>
                  <a:lnTo>
                    <a:pt x="1945" y="268256"/>
                  </a:lnTo>
                  <a:lnTo>
                    <a:pt x="2152" y="268963"/>
                  </a:lnTo>
                  <a:lnTo>
                    <a:pt x="2359" y="269602"/>
                  </a:lnTo>
                  <a:lnTo>
                    <a:pt x="2580" y="270208"/>
                  </a:lnTo>
                  <a:lnTo>
                    <a:pt x="2802" y="270780"/>
                  </a:lnTo>
                  <a:lnTo>
                    <a:pt x="3038" y="271318"/>
                  </a:lnTo>
                  <a:lnTo>
                    <a:pt x="3275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295" y="273134"/>
                  </a:lnTo>
                  <a:lnTo>
                    <a:pt x="4568" y="273336"/>
                  </a:lnTo>
                  <a:lnTo>
                    <a:pt x="4842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7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7000" y="272563"/>
                  </a:lnTo>
                  <a:lnTo>
                    <a:pt x="7251" y="272193"/>
                  </a:lnTo>
                  <a:lnTo>
                    <a:pt x="7495" y="271789"/>
                  </a:lnTo>
                  <a:lnTo>
                    <a:pt x="7731" y="271318"/>
                  </a:lnTo>
                  <a:lnTo>
                    <a:pt x="7968" y="270780"/>
                  </a:lnTo>
                  <a:lnTo>
                    <a:pt x="8190" y="270208"/>
                  </a:lnTo>
                  <a:lnTo>
                    <a:pt x="8411" y="269602"/>
                  </a:lnTo>
                  <a:lnTo>
                    <a:pt x="8618" y="268963"/>
                  </a:lnTo>
                  <a:lnTo>
                    <a:pt x="8825" y="268256"/>
                  </a:lnTo>
                  <a:lnTo>
                    <a:pt x="9025" y="267516"/>
                  </a:lnTo>
                  <a:lnTo>
                    <a:pt x="9209" y="266743"/>
                  </a:lnTo>
                  <a:lnTo>
                    <a:pt x="9387" y="265935"/>
                  </a:lnTo>
                  <a:lnTo>
                    <a:pt x="9557" y="265094"/>
                  </a:lnTo>
                  <a:lnTo>
                    <a:pt x="9719" y="264220"/>
                  </a:lnTo>
                  <a:lnTo>
                    <a:pt x="9867" y="263311"/>
                  </a:lnTo>
                  <a:lnTo>
                    <a:pt x="10008" y="262336"/>
                  </a:lnTo>
                  <a:lnTo>
                    <a:pt x="10141" y="261360"/>
                  </a:lnTo>
                  <a:lnTo>
                    <a:pt x="10259" y="260384"/>
                  </a:lnTo>
                  <a:lnTo>
                    <a:pt x="10370" y="259341"/>
                  </a:lnTo>
                  <a:lnTo>
                    <a:pt x="10466" y="258265"/>
                  </a:lnTo>
                  <a:lnTo>
                    <a:pt x="10554" y="257188"/>
                  </a:lnTo>
                  <a:lnTo>
                    <a:pt x="10621" y="256078"/>
                  </a:lnTo>
                  <a:lnTo>
                    <a:pt x="10687" y="254968"/>
                  </a:lnTo>
                  <a:lnTo>
                    <a:pt x="10732" y="253824"/>
                  </a:lnTo>
                  <a:lnTo>
                    <a:pt x="10769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9" y="247903"/>
                  </a:lnTo>
                  <a:lnTo>
                    <a:pt x="10732" y="246726"/>
                  </a:lnTo>
                  <a:lnTo>
                    <a:pt x="10687" y="245582"/>
                  </a:lnTo>
                  <a:lnTo>
                    <a:pt x="10621" y="244438"/>
                  </a:lnTo>
                  <a:lnTo>
                    <a:pt x="10554" y="243328"/>
                  </a:lnTo>
                  <a:lnTo>
                    <a:pt x="10466" y="242252"/>
                  </a:lnTo>
                  <a:lnTo>
                    <a:pt x="10370" y="241209"/>
                  </a:lnTo>
                  <a:lnTo>
                    <a:pt x="10259" y="240166"/>
                  </a:lnTo>
                  <a:lnTo>
                    <a:pt x="10141" y="239157"/>
                  </a:lnTo>
                  <a:lnTo>
                    <a:pt x="10008" y="238181"/>
                  </a:lnTo>
                  <a:lnTo>
                    <a:pt x="9867" y="237239"/>
                  </a:lnTo>
                  <a:lnTo>
                    <a:pt x="9719" y="236331"/>
                  </a:lnTo>
                  <a:lnTo>
                    <a:pt x="9557" y="235422"/>
                  </a:lnTo>
                  <a:lnTo>
                    <a:pt x="9387" y="234581"/>
                  </a:lnTo>
                  <a:lnTo>
                    <a:pt x="9209" y="233774"/>
                  </a:lnTo>
                  <a:lnTo>
                    <a:pt x="9025" y="233000"/>
                  </a:lnTo>
                  <a:lnTo>
                    <a:pt x="8825" y="232260"/>
                  </a:lnTo>
                  <a:lnTo>
                    <a:pt x="8618" y="231587"/>
                  </a:lnTo>
                  <a:lnTo>
                    <a:pt x="8411" y="230915"/>
                  </a:lnTo>
                  <a:lnTo>
                    <a:pt x="8190" y="230309"/>
                  </a:lnTo>
                  <a:lnTo>
                    <a:pt x="7968" y="229771"/>
                  </a:lnTo>
                  <a:lnTo>
                    <a:pt x="7731" y="229232"/>
                  </a:lnTo>
                  <a:lnTo>
                    <a:pt x="7495" y="228761"/>
                  </a:lnTo>
                  <a:lnTo>
                    <a:pt x="7251" y="228358"/>
                  </a:lnTo>
                  <a:lnTo>
                    <a:pt x="7000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7" y="226945"/>
                  </a:lnTo>
                  <a:close/>
                  <a:moveTo>
                    <a:pt x="5115" y="340384"/>
                  </a:moveTo>
                  <a:lnTo>
                    <a:pt x="4842" y="340485"/>
                  </a:lnTo>
                  <a:lnTo>
                    <a:pt x="4568" y="340653"/>
                  </a:lnTo>
                  <a:lnTo>
                    <a:pt x="4295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75" y="342200"/>
                  </a:lnTo>
                  <a:lnTo>
                    <a:pt x="3038" y="342671"/>
                  </a:lnTo>
                  <a:lnTo>
                    <a:pt x="2802" y="343209"/>
                  </a:lnTo>
                  <a:lnTo>
                    <a:pt x="2580" y="343748"/>
                  </a:lnTo>
                  <a:lnTo>
                    <a:pt x="2359" y="344387"/>
                  </a:lnTo>
                  <a:lnTo>
                    <a:pt x="2152" y="345026"/>
                  </a:lnTo>
                  <a:lnTo>
                    <a:pt x="1945" y="345733"/>
                  </a:lnTo>
                  <a:lnTo>
                    <a:pt x="1752" y="346439"/>
                  </a:lnTo>
                  <a:lnTo>
                    <a:pt x="1568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8" y="349770"/>
                  </a:lnTo>
                  <a:lnTo>
                    <a:pt x="910" y="350678"/>
                  </a:lnTo>
                  <a:lnTo>
                    <a:pt x="770" y="351620"/>
                  </a:lnTo>
                  <a:lnTo>
                    <a:pt x="644" y="352595"/>
                  </a:lnTo>
                  <a:lnTo>
                    <a:pt x="526" y="353605"/>
                  </a:lnTo>
                  <a:lnTo>
                    <a:pt x="415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2" y="359021"/>
                  </a:lnTo>
                  <a:lnTo>
                    <a:pt x="60" y="360165"/>
                  </a:lnTo>
                  <a:lnTo>
                    <a:pt x="31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1" y="366086"/>
                  </a:lnTo>
                  <a:lnTo>
                    <a:pt x="60" y="367263"/>
                  </a:lnTo>
                  <a:lnTo>
                    <a:pt x="112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15" y="372780"/>
                  </a:lnTo>
                  <a:lnTo>
                    <a:pt x="526" y="373823"/>
                  </a:lnTo>
                  <a:lnTo>
                    <a:pt x="644" y="374799"/>
                  </a:lnTo>
                  <a:lnTo>
                    <a:pt x="770" y="375808"/>
                  </a:lnTo>
                  <a:lnTo>
                    <a:pt x="910" y="376750"/>
                  </a:lnTo>
                  <a:lnTo>
                    <a:pt x="1058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8" y="380215"/>
                  </a:lnTo>
                  <a:lnTo>
                    <a:pt x="1752" y="380989"/>
                  </a:lnTo>
                  <a:lnTo>
                    <a:pt x="1945" y="381695"/>
                  </a:lnTo>
                  <a:lnTo>
                    <a:pt x="2152" y="382402"/>
                  </a:lnTo>
                  <a:lnTo>
                    <a:pt x="2359" y="383041"/>
                  </a:lnTo>
                  <a:lnTo>
                    <a:pt x="2580" y="383680"/>
                  </a:lnTo>
                  <a:lnTo>
                    <a:pt x="2802" y="384218"/>
                  </a:lnTo>
                  <a:lnTo>
                    <a:pt x="3038" y="384757"/>
                  </a:lnTo>
                  <a:lnTo>
                    <a:pt x="3275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295" y="386573"/>
                  </a:lnTo>
                  <a:lnTo>
                    <a:pt x="4568" y="386775"/>
                  </a:lnTo>
                  <a:lnTo>
                    <a:pt x="4842" y="386943"/>
                  </a:lnTo>
                  <a:lnTo>
                    <a:pt x="5115" y="387044"/>
                  </a:lnTo>
                  <a:lnTo>
                    <a:pt x="5677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7000" y="386001"/>
                  </a:lnTo>
                  <a:lnTo>
                    <a:pt x="7251" y="385631"/>
                  </a:lnTo>
                  <a:lnTo>
                    <a:pt x="7495" y="385228"/>
                  </a:lnTo>
                  <a:lnTo>
                    <a:pt x="7731" y="384757"/>
                  </a:lnTo>
                  <a:lnTo>
                    <a:pt x="7968" y="384218"/>
                  </a:lnTo>
                  <a:lnTo>
                    <a:pt x="8190" y="383680"/>
                  </a:lnTo>
                  <a:lnTo>
                    <a:pt x="8411" y="383041"/>
                  </a:lnTo>
                  <a:lnTo>
                    <a:pt x="8618" y="382402"/>
                  </a:lnTo>
                  <a:lnTo>
                    <a:pt x="8825" y="381695"/>
                  </a:lnTo>
                  <a:lnTo>
                    <a:pt x="9025" y="380989"/>
                  </a:lnTo>
                  <a:lnTo>
                    <a:pt x="9209" y="380215"/>
                  </a:lnTo>
                  <a:lnTo>
                    <a:pt x="9387" y="379374"/>
                  </a:lnTo>
                  <a:lnTo>
                    <a:pt x="9557" y="378533"/>
                  </a:lnTo>
                  <a:lnTo>
                    <a:pt x="9719" y="377658"/>
                  </a:lnTo>
                  <a:lnTo>
                    <a:pt x="9867" y="376750"/>
                  </a:lnTo>
                  <a:lnTo>
                    <a:pt x="10008" y="375808"/>
                  </a:lnTo>
                  <a:lnTo>
                    <a:pt x="10141" y="374799"/>
                  </a:lnTo>
                  <a:lnTo>
                    <a:pt x="10259" y="373823"/>
                  </a:lnTo>
                  <a:lnTo>
                    <a:pt x="10370" y="372780"/>
                  </a:lnTo>
                  <a:lnTo>
                    <a:pt x="10466" y="371704"/>
                  </a:lnTo>
                  <a:lnTo>
                    <a:pt x="10554" y="370627"/>
                  </a:lnTo>
                  <a:lnTo>
                    <a:pt x="10621" y="369517"/>
                  </a:lnTo>
                  <a:lnTo>
                    <a:pt x="10687" y="368407"/>
                  </a:lnTo>
                  <a:lnTo>
                    <a:pt x="10732" y="367263"/>
                  </a:lnTo>
                  <a:lnTo>
                    <a:pt x="10769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9" y="361342"/>
                  </a:lnTo>
                  <a:lnTo>
                    <a:pt x="10732" y="360165"/>
                  </a:lnTo>
                  <a:lnTo>
                    <a:pt x="10687" y="359021"/>
                  </a:lnTo>
                  <a:lnTo>
                    <a:pt x="10621" y="357911"/>
                  </a:lnTo>
                  <a:lnTo>
                    <a:pt x="10554" y="356801"/>
                  </a:lnTo>
                  <a:lnTo>
                    <a:pt x="10466" y="355724"/>
                  </a:lnTo>
                  <a:lnTo>
                    <a:pt x="10370" y="354648"/>
                  </a:lnTo>
                  <a:lnTo>
                    <a:pt x="10259" y="353605"/>
                  </a:lnTo>
                  <a:lnTo>
                    <a:pt x="10141" y="352595"/>
                  </a:lnTo>
                  <a:lnTo>
                    <a:pt x="10008" y="351620"/>
                  </a:lnTo>
                  <a:lnTo>
                    <a:pt x="9867" y="350678"/>
                  </a:lnTo>
                  <a:lnTo>
                    <a:pt x="9719" y="349770"/>
                  </a:lnTo>
                  <a:lnTo>
                    <a:pt x="9557" y="348895"/>
                  </a:lnTo>
                  <a:lnTo>
                    <a:pt x="9387" y="348054"/>
                  </a:lnTo>
                  <a:lnTo>
                    <a:pt x="9209" y="347213"/>
                  </a:lnTo>
                  <a:lnTo>
                    <a:pt x="9025" y="346439"/>
                  </a:lnTo>
                  <a:lnTo>
                    <a:pt x="8825" y="345733"/>
                  </a:lnTo>
                  <a:lnTo>
                    <a:pt x="8618" y="345026"/>
                  </a:lnTo>
                  <a:lnTo>
                    <a:pt x="8411" y="344387"/>
                  </a:lnTo>
                  <a:lnTo>
                    <a:pt x="8190" y="343748"/>
                  </a:lnTo>
                  <a:lnTo>
                    <a:pt x="7968" y="343209"/>
                  </a:lnTo>
                  <a:lnTo>
                    <a:pt x="7731" y="342671"/>
                  </a:lnTo>
                  <a:lnTo>
                    <a:pt x="7495" y="342200"/>
                  </a:lnTo>
                  <a:lnTo>
                    <a:pt x="7251" y="341797"/>
                  </a:lnTo>
                  <a:lnTo>
                    <a:pt x="7000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7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2" y="453957"/>
                  </a:lnTo>
                  <a:lnTo>
                    <a:pt x="4568" y="454092"/>
                  </a:lnTo>
                  <a:lnTo>
                    <a:pt x="4295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75" y="455639"/>
                  </a:lnTo>
                  <a:lnTo>
                    <a:pt x="3038" y="456110"/>
                  </a:lnTo>
                  <a:lnTo>
                    <a:pt x="2802" y="456615"/>
                  </a:lnTo>
                  <a:lnTo>
                    <a:pt x="2580" y="457153"/>
                  </a:lnTo>
                  <a:lnTo>
                    <a:pt x="2359" y="457758"/>
                  </a:lnTo>
                  <a:lnTo>
                    <a:pt x="2152" y="458398"/>
                  </a:lnTo>
                  <a:lnTo>
                    <a:pt x="1945" y="459070"/>
                  </a:lnTo>
                  <a:lnTo>
                    <a:pt x="1752" y="459811"/>
                  </a:lnTo>
                  <a:lnTo>
                    <a:pt x="1568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8" y="463074"/>
                  </a:lnTo>
                  <a:lnTo>
                    <a:pt x="910" y="463982"/>
                  </a:lnTo>
                  <a:lnTo>
                    <a:pt x="770" y="464924"/>
                  </a:lnTo>
                  <a:lnTo>
                    <a:pt x="644" y="465900"/>
                  </a:lnTo>
                  <a:lnTo>
                    <a:pt x="526" y="466875"/>
                  </a:lnTo>
                  <a:lnTo>
                    <a:pt x="415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2" y="472258"/>
                  </a:lnTo>
                  <a:lnTo>
                    <a:pt x="60" y="473402"/>
                  </a:lnTo>
                  <a:lnTo>
                    <a:pt x="31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1" y="479356"/>
                  </a:lnTo>
                  <a:lnTo>
                    <a:pt x="60" y="480534"/>
                  </a:lnTo>
                  <a:lnTo>
                    <a:pt x="112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15" y="486152"/>
                  </a:lnTo>
                  <a:lnTo>
                    <a:pt x="526" y="487195"/>
                  </a:lnTo>
                  <a:lnTo>
                    <a:pt x="644" y="488204"/>
                  </a:lnTo>
                  <a:lnTo>
                    <a:pt x="770" y="489179"/>
                  </a:lnTo>
                  <a:lnTo>
                    <a:pt x="910" y="490155"/>
                  </a:lnTo>
                  <a:lnTo>
                    <a:pt x="1058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8" y="493620"/>
                  </a:lnTo>
                  <a:lnTo>
                    <a:pt x="1752" y="494394"/>
                  </a:lnTo>
                  <a:lnTo>
                    <a:pt x="1945" y="495134"/>
                  </a:lnTo>
                  <a:lnTo>
                    <a:pt x="2152" y="495840"/>
                  </a:lnTo>
                  <a:lnTo>
                    <a:pt x="2359" y="496513"/>
                  </a:lnTo>
                  <a:lnTo>
                    <a:pt x="2580" y="497119"/>
                  </a:lnTo>
                  <a:lnTo>
                    <a:pt x="2802" y="497691"/>
                  </a:lnTo>
                  <a:lnTo>
                    <a:pt x="3038" y="498195"/>
                  </a:lnTo>
                  <a:lnTo>
                    <a:pt x="3275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295" y="500046"/>
                  </a:lnTo>
                  <a:lnTo>
                    <a:pt x="4568" y="500248"/>
                  </a:lnTo>
                  <a:lnTo>
                    <a:pt x="4842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7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7000" y="499474"/>
                  </a:lnTo>
                  <a:lnTo>
                    <a:pt x="7251" y="499104"/>
                  </a:lnTo>
                  <a:lnTo>
                    <a:pt x="7495" y="498666"/>
                  </a:lnTo>
                  <a:lnTo>
                    <a:pt x="7731" y="498195"/>
                  </a:lnTo>
                  <a:lnTo>
                    <a:pt x="7968" y="497691"/>
                  </a:lnTo>
                  <a:lnTo>
                    <a:pt x="8190" y="497119"/>
                  </a:lnTo>
                  <a:lnTo>
                    <a:pt x="8411" y="496513"/>
                  </a:lnTo>
                  <a:lnTo>
                    <a:pt x="8618" y="495840"/>
                  </a:lnTo>
                  <a:lnTo>
                    <a:pt x="8825" y="495134"/>
                  </a:lnTo>
                  <a:lnTo>
                    <a:pt x="9025" y="494394"/>
                  </a:lnTo>
                  <a:lnTo>
                    <a:pt x="9209" y="493620"/>
                  </a:lnTo>
                  <a:lnTo>
                    <a:pt x="9387" y="492813"/>
                  </a:lnTo>
                  <a:lnTo>
                    <a:pt x="9557" y="491972"/>
                  </a:lnTo>
                  <a:lnTo>
                    <a:pt x="9719" y="491063"/>
                  </a:lnTo>
                  <a:lnTo>
                    <a:pt x="9867" y="490155"/>
                  </a:lnTo>
                  <a:lnTo>
                    <a:pt x="10008" y="489179"/>
                  </a:lnTo>
                  <a:lnTo>
                    <a:pt x="10141" y="488204"/>
                  </a:lnTo>
                  <a:lnTo>
                    <a:pt x="10259" y="487195"/>
                  </a:lnTo>
                  <a:lnTo>
                    <a:pt x="10370" y="486152"/>
                  </a:lnTo>
                  <a:lnTo>
                    <a:pt x="10466" y="485075"/>
                  </a:lnTo>
                  <a:lnTo>
                    <a:pt x="10554" y="483965"/>
                  </a:lnTo>
                  <a:lnTo>
                    <a:pt x="10621" y="482855"/>
                  </a:lnTo>
                  <a:lnTo>
                    <a:pt x="10687" y="481711"/>
                  </a:lnTo>
                  <a:lnTo>
                    <a:pt x="10732" y="480534"/>
                  </a:lnTo>
                  <a:lnTo>
                    <a:pt x="10769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9" y="474579"/>
                  </a:lnTo>
                  <a:lnTo>
                    <a:pt x="10732" y="473402"/>
                  </a:lnTo>
                  <a:lnTo>
                    <a:pt x="10687" y="472258"/>
                  </a:lnTo>
                  <a:lnTo>
                    <a:pt x="10621" y="471148"/>
                  </a:lnTo>
                  <a:lnTo>
                    <a:pt x="10554" y="470038"/>
                  </a:lnTo>
                  <a:lnTo>
                    <a:pt x="10466" y="468961"/>
                  </a:lnTo>
                  <a:lnTo>
                    <a:pt x="10370" y="467918"/>
                  </a:lnTo>
                  <a:lnTo>
                    <a:pt x="10259" y="466875"/>
                  </a:lnTo>
                  <a:lnTo>
                    <a:pt x="10141" y="465900"/>
                  </a:lnTo>
                  <a:lnTo>
                    <a:pt x="10008" y="464924"/>
                  </a:lnTo>
                  <a:lnTo>
                    <a:pt x="9867" y="463982"/>
                  </a:lnTo>
                  <a:lnTo>
                    <a:pt x="9719" y="463074"/>
                  </a:lnTo>
                  <a:lnTo>
                    <a:pt x="9557" y="462199"/>
                  </a:lnTo>
                  <a:lnTo>
                    <a:pt x="9387" y="461358"/>
                  </a:lnTo>
                  <a:lnTo>
                    <a:pt x="9209" y="460551"/>
                  </a:lnTo>
                  <a:lnTo>
                    <a:pt x="9025" y="459811"/>
                  </a:lnTo>
                  <a:lnTo>
                    <a:pt x="8825" y="459070"/>
                  </a:lnTo>
                  <a:lnTo>
                    <a:pt x="8618" y="458398"/>
                  </a:lnTo>
                  <a:lnTo>
                    <a:pt x="8411" y="457758"/>
                  </a:lnTo>
                  <a:lnTo>
                    <a:pt x="8190" y="457153"/>
                  </a:lnTo>
                  <a:lnTo>
                    <a:pt x="7968" y="456615"/>
                  </a:lnTo>
                  <a:lnTo>
                    <a:pt x="7731" y="456110"/>
                  </a:lnTo>
                  <a:lnTo>
                    <a:pt x="7495" y="455639"/>
                  </a:lnTo>
                  <a:lnTo>
                    <a:pt x="7251" y="455235"/>
                  </a:lnTo>
                  <a:lnTo>
                    <a:pt x="7000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7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2" y="567160"/>
                  </a:lnTo>
                  <a:lnTo>
                    <a:pt x="4568" y="567328"/>
                  </a:lnTo>
                  <a:lnTo>
                    <a:pt x="4295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75" y="568876"/>
                  </a:lnTo>
                  <a:lnTo>
                    <a:pt x="3038" y="569347"/>
                  </a:lnTo>
                  <a:lnTo>
                    <a:pt x="2802" y="569885"/>
                  </a:lnTo>
                  <a:lnTo>
                    <a:pt x="2580" y="570423"/>
                  </a:lnTo>
                  <a:lnTo>
                    <a:pt x="2359" y="571029"/>
                  </a:lnTo>
                  <a:lnTo>
                    <a:pt x="2152" y="571702"/>
                  </a:lnTo>
                  <a:lnTo>
                    <a:pt x="1945" y="572408"/>
                  </a:lnTo>
                  <a:lnTo>
                    <a:pt x="1752" y="573115"/>
                  </a:lnTo>
                  <a:lnTo>
                    <a:pt x="1568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8" y="576445"/>
                  </a:lnTo>
                  <a:lnTo>
                    <a:pt x="910" y="577354"/>
                  </a:lnTo>
                  <a:lnTo>
                    <a:pt x="770" y="578296"/>
                  </a:lnTo>
                  <a:lnTo>
                    <a:pt x="644" y="579271"/>
                  </a:lnTo>
                  <a:lnTo>
                    <a:pt x="526" y="580280"/>
                  </a:lnTo>
                  <a:lnTo>
                    <a:pt x="415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2" y="585697"/>
                  </a:lnTo>
                  <a:lnTo>
                    <a:pt x="60" y="586840"/>
                  </a:lnTo>
                  <a:lnTo>
                    <a:pt x="31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1" y="592795"/>
                  </a:lnTo>
                  <a:lnTo>
                    <a:pt x="60" y="593972"/>
                  </a:lnTo>
                  <a:lnTo>
                    <a:pt x="112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15" y="599557"/>
                  </a:lnTo>
                  <a:lnTo>
                    <a:pt x="526" y="600600"/>
                  </a:lnTo>
                  <a:lnTo>
                    <a:pt x="644" y="601609"/>
                  </a:lnTo>
                  <a:lnTo>
                    <a:pt x="770" y="602585"/>
                  </a:lnTo>
                  <a:lnTo>
                    <a:pt x="910" y="603527"/>
                  </a:lnTo>
                  <a:lnTo>
                    <a:pt x="1058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8" y="606958"/>
                  </a:lnTo>
                  <a:lnTo>
                    <a:pt x="1752" y="607732"/>
                  </a:lnTo>
                  <a:lnTo>
                    <a:pt x="1945" y="608472"/>
                  </a:lnTo>
                  <a:lnTo>
                    <a:pt x="2152" y="609145"/>
                  </a:lnTo>
                  <a:lnTo>
                    <a:pt x="2359" y="609784"/>
                  </a:lnTo>
                  <a:lnTo>
                    <a:pt x="2580" y="610389"/>
                  </a:lnTo>
                  <a:lnTo>
                    <a:pt x="2802" y="610961"/>
                  </a:lnTo>
                  <a:lnTo>
                    <a:pt x="3038" y="611466"/>
                  </a:lnTo>
                  <a:lnTo>
                    <a:pt x="3275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295" y="613249"/>
                  </a:lnTo>
                  <a:lnTo>
                    <a:pt x="4568" y="613451"/>
                  </a:lnTo>
                  <a:lnTo>
                    <a:pt x="4842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7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7000" y="612711"/>
                  </a:lnTo>
                  <a:lnTo>
                    <a:pt x="7251" y="612341"/>
                  </a:lnTo>
                  <a:lnTo>
                    <a:pt x="7495" y="611937"/>
                  </a:lnTo>
                  <a:lnTo>
                    <a:pt x="7731" y="611466"/>
                  </a:lnTo>
                  <a:lnTo>
                    <a:pt x="7968" y="610961"/>
                  </a:lnTo>
                  <a:lnTo>
                    <a:pt x="8190" y="610389"/>
                  </a:lnTo>
                  <a:lnTo>
                    <a:pt x="8411" y="609784"/>
                  </a:lnTo>
                  <a:lnTo>
                    <a:pt x="8618" y="609145"/>
                  </a:lnTo>
                  <a:lnTo>
                    <a:pt x="8825" y="608472"/>
                  </a:lnTo>
                  <a:lnTo>
                    <a:pt x="9025" y="607732"/>
                  </a:lnTo>
                  <a:lnTo>
                    <a:pt x="9209" y="606958"/>
                  </a:lnTo>
                  <a:lnTo>
                    <a:pt x="9387" y="606151"/>
                  </a:lnTo>
                  <a:lnTo>
                    <a:pt x="9557" y="605310"/>
                  </a:lnTo>
                  <a:lnTo>
                    <a:pt x="9719" y="604435"/>
                  </a:lnTo>
                  <a:lnTo>
                    <a:pt x="9867" y="603527"/>
                  </a:lnTo>
                  <a:lnTo>
                    <a:pt x="10008" y="602585"/>
                  </a:lnTo>
                  <a:lnTo>
                    <a:pt x="10141" y="601609"/>
                  </a:lnTo>
                  <a:lnTo>
                    <a:pt x="10259" y="600600"/>
                  </a:lnTo>
                  <a:lnTo>
                    <a:pt x="10370" y="599557"/>
                  </a:lnTo>
                  <a:lnTo>
                    <a:pt x="10466" y="598480"/>
                  </a:lnTo>
                  <a:lnTo>
                    <a:pt x="10554" y="597404"/>
                  </a:lnTo>
                  <a:lnTo>
                    <a:pt x="10621" y="596294"/>
                  </a:lnTo>
                  <a:lnTo>
                    <a:pt x="10687" y="595150"/>
                  </a:lnTo>
                  <a:lnTo>
                    <a:pt x="10732" y="593972"/>
                  </a:lnTo>
                  <a:lnTo>
                    <a:pt x="10769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9" y="588018"/>
                  </a:lnTo>
                  <a:lnTo>
                    <a:pt x="10732" y="586840"/>
                  </a:lnTo>
                  <a:lnTo>
                    <a:pt x="10687" y="585697"/>
                  </a:lnTo>
                  <a:lnTo>
                    <a:pt x="10621" y="584586"/>
                  </a:lnTo>
                  <a:lnTo>
                    <a:pt x="10554" y="583476"/>
                  </a:lnTo>
                  <a:lnTo>
                    <a:pt x="10466" y="582400"/>
                  </a:lnTo>
                  <a:lnTo>
                    <a:pt x="10370" y="581323"/>
                  </a:lnTo>
                  <a:lnTo>
                    <a:pt x="10259" y="580280"/>
                  </a:lnTo>
                  <a:lnTo>
                    <a:pt x="10141" y="579271"/>
                  </a:lnTo>
                  <a:lnTo>
                    <a:pt x="10008" y="578296"/>
                  </a:lnTo>
                  <a:lnTo>
                    <a:pt x="9867" y="577354"/>
                  </a:lnTo>
                  <a:lnTo>
                    <a:pt x="9719" y="576445"/>
                  </a:lnTo>
                  <a:lnTo>
                    <a:pt x="9557" y="575571"/>
                  </a:lnTo>
                  <a:lnTo>
                    <a:pt x="9387" y="574730"/>
                  </a:lnTo>
                  <a:lnTo>
                    <a:pt x="9209" y="573889"/>
                  </a:lnTo>
                  <a:lnTo>
                    <a:pt x="9025" y="573115"/>
                  </a:lnTo>
                  <a:lnTo>
                    <a:pt x="8825" y="572408"/>
                  </a:lnTo>
                  <a:lnTo>
                    <a:pt x="8618" y="571702"/>
                  </a:lnTo>
                  <a:lnTo>
                    <a:pt x="8411" y="571029"/>
                  </a:lnTo>
                  <a:lnTo>
                    <a:pt x="8190" y="570423"/>
                  </a:lnTo>
                  <a:lnTo>
                    <a:pt x="7968" y="569885"/>
                  </a:lnTo>
                  <a:lnTo>
                    <a:pt x="7731" y="569347"/>
                  </a:lnTo>
                  <a:lnTo>
                    <a:pt x="7495" y="568876"/>
                  </a:lnTo>
                  <a:lnTo>
                    <a:pt x="7251" y="568472"/>
                  </a:lnTo>
                  <a:lnTo>
                    <a:pt x="7000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7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1;p2"/>
            <p:cNvSpPr/>
            <p:nvPr/>
          </p:nvSpPr>
          <p:spPr>
            <a:xfrm>
              <a:off x="2244887" y="931941"/>
              <a:ext cx="30377" cy="405055"/>
            </a:xfrm>
            <a:custGeom>
              <a:avLst/>
              <a:gdLst/>
              <a:ahLst/>
              <a:cxnLst/>
              <a:rect l="l" t="t" r="r" b="b"/>
              <a:pathLst>
                <a:path w="10791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294" y="471"/>
                  </a:lnTo>
                  <a:lnTo>
                    <a:pt x="4035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74" y="1850"/>
                  </a:lnTo>
                  <a:lnTo>
                    <a:pt x="3038" y="2321"/>
                  </a:lnTo>
                  <a:lnTo>
                    <a:pt x="2801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0" y="6863"/>
                  </a:lnTo>
                  <a:lnTo>
                    <a:pt x="1382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43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4" y="18671"/>
                  </a:lnTo>
                  <a:lnTo>
                    <a:pt x="59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59" y="26879"/>
                  </a:lnTo>
                  <a:lnTo>
                    <a:pt x="104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43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82" y="39024"/>
                  </a:lnTo>
                  <a:lnTo>
                    <a:pt x="1560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1" y="43868"/>
                  </a:lnTo>
                  <a:lnTo>
                    <a:pt x="3038" y="44373"/>
                  </a:lnTo>
                  <a:lnTo>
                    <a:pt x="3274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5" y="45954"/>
                  </a:lnTo>
                  <a:lnTo>
                    <a:pt x="4294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0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18" y="42052"/>
                  </a:lnTo>
                  <a:lnTo>
                    <a:pt x="8824" y="41345"/>
                  </a:lnTo>
                  <a:lnTo>
                    <a:pt x="9017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67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0" y="24558"/>
                  </a:lnTo>
                  <a:lnTo>
                    <a:pt x="10790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7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17" y="6089"/>
                  </a:lnTo>
                  <a:lnTo>
                    <a:pt x="8824" y="5349"/>
                  </a:lnTo>
                  <a:lnTo>
                    <a:pt x="8618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0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294" y="113943"/>
                  </a:lnTo>
                  <a:lnTo>
                    <a:pt x="4035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74" y="115323"/>
                  </a:lnTo>
                  <a:lnTo>
                    <a:pt x="3038" y="115794"/>
                  </a:lnTo>
                  <a:lnTo>
                    <a:pt x="2801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0" y="120335"/>
                  </a:lnTo>
                  <a:lnTo>
                    <a:pt x="1382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43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4" y="132110"/>
                  </a:lnTo>
                  <a:lnTo>
                    <a:pt x="59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59" y="140352"/>
                  </a:lnTo>
                  <a:lnTo>
                    <a:pt x="104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43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82" y="152496"/>
                  </a:lnTo>
                  <a:lnTo>
                    <a:pt x="1560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1" y="157341"/>
                  </a:lnTo>
                  <a:lnTo>
                    <a:pt x="3038" y="157845"/>
                  </a:lnTo>
                  <a:lnTo>
                    <a:pt x="3274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5" y="159427"/>
                  </a:lnTo>
                  <a:lnTo>
                    <a:pt x="4294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0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18" y="155491"/>
                  </a:lnTo>
                  <a:lnTo>
                    <a:pt x="8824" y="154818"/>
                  </a:lnTo>
                  <a:lnTo>
                    <a:pt x="9017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67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0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7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17" y="119562"/>
                  </a:lnTo>
                  <a:lnTo>
                    <a:pt x="8824" y="118821"/>
                  </a:lnTo>
                  <a:lnTo>
                    <a:pt x="8618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0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294" y="227416"/>
                  </a:lnTo>
                  <a:lnTo>
                    <a:pt x="4035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74" y="228761"/>
                  </a:lnTo>
                  <a:lnTo>
                    <a:pt x="3038" y="229232"/>
                  </a:lnTo>
                  <a:lnTo>
                    <a:pt x="2801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0" y="233774"/>
                  </a:lnTo>
                  <a:lnTo>
                    <a:pt x="1382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43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4" y="245582"/>
                  </a:lnTo>
                  <a:lnTo>
                    <a:pt x="59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59" y="253824"/>
                  </a:lnTo>
                  <a:lnTo>
                    <a:pt x="104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43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82" y="265935"/>
                  </a:lnTo>
                  <a:lnTo>
                    <a:pt x="1560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1" y="270780"/>
                  </a:lnTo>
                  <a:lnTo>
                    <a:pt x="3038" y="271318"/>
                  </a:lnTo>
                  <a:lnTo>
                    <a:pt x="3274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5" y="272865"/>
                  </a:lnTo>
                  <a:lnTo>
                    <a:pt x="4294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0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18" y="268963"/>
                  </a:lnTo>
                  <a:lnTo>
                    <a:pt x="8824" y="268256"/>
                  </a:lnTo>
                  <a:lnTo>
                    <a:pt x="9017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67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0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7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17" y="233000"/>
                  </a:lnTo>
                  <a:lnTo>
                    <a:pt x="8824" y="232260"/>
                  </a:lnTo>
                  <a:lnTo>
                    <a:pt x="8618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0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4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294" y="340855"/>
                  </a:lnTo>
                  <a:lnTo>
                    <a:pt x="4035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74" y="342200"/>
                  </a:lnTo>
                  <a:lnTo>
                    <a:pt x="3038" y="342671"/>
                  </a:lnTo>
                  <a:lnTo>
                    <a:pt x="2801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0" y="347213"/>
                  </a:lnTo>
                  <a:lnTo>
                    <a:pt x="1382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43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4" y="359021"/>
                  </a:lnTo>
                  <a:lnTo>
                    <a:pt x="59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59" y="367263"/>
                  </a:lnTo>
                  <a:lnTo>
                    <a:pt x="104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43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82" y="379374"/>
                  </a:lnTo>
                  <a:lnTo>
                    <a:pt x="1560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1" y="384218"/>
                  </a:lnTo>
                  <a:lnTo>
                    <a:pt x="3038" y="384757"/>
                  </a:lnTo>
                  <a:lnTo>
                    <a:pt x="3274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5" y="386304"/>
                  </a:lnTo>
                  <a:lnTo>
                    <a:pt x="4294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4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0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18" y="382402"/>
                  </a:lnTo>
                  <a:lnTo>
                    <a:pt x="8824" y="381695"/>
                  </a:lnTo>
                  <a:lnTo>
                    <a:pt x="9017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67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0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7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17" y="346439"/>
                  </a:lnTo>
                  <a:lnTo>
                    <a:pt x="8824" y="345733"/>
                  </a:lnTo>
                  <a:lnTo>
                    <a:pt x="8618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0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294" y="454293"/>
                  </a:lnTo>
                  <a:lnTo>
                    <a:pt x="4035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74" y="455639"/>
                  </a:lnTo>
                  <a:lnTo>
                    <a:pt x="3038" y="456110"/>
                  </a:lnTo>
                  <a:lnTo>
                    <a:pt x="2801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0" y="460551"/>
                  </a:lnTo>
                  <a:lnTo>
                    <a:pt x="1382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09" y="463982"/>
                  </a:lnTo>
                  <a:lnTo>
                    <a:pt x="769" y="464924"/>
                  </a:lnTo>
                  <a:lnTo>
                    <a:pt x="643" y="465900"/>
                  </a:lnTo>
                  <a:lnTo>
                    <a:pt x="525" y="466875"/>
                  </a:lnTo>
                  <a:lnTo>
                    <a:pt x="414" y="467918"/>
                  </a:lnTo>
                  <a:lnTo>
                    <a:pt x="318" y="468961"/>
                  </a:lnTo>
                  <a:lnTo>
                    <a:pt x="237" y="470038"/>
                  </a:lnTo>
                  <a:lnTo>
                    <a:pt x="163" y="471148"/>
                  </a:lnTo>
                  <a:lnTo>
                    <a:pt x="104" y="472258"/>
                  </a:lnTo>
                  <a:lnTo>
                    <a:pt x="59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0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59" y="480534"/>
                  </a:lnTo>
                  <a:lnTo>
                    <a:pt x="104" y="481711"/>
                  </a:lnTo>
                  <a:lnTo>
                    <a:pt x="163" y="482855"/>
                  </a:lnTo>
                  <a:lnTo>
                    <a:pt x="237" y="483965"/>
                  </a:lnTo>
                  <a:lnTo>
                    <a:pt x="318" y="485075"/>
                  </a:lnTo>
                  <a:lnTo>
                    <a:pt x="414" y="486152"/>
                  </a:lnTo>
                  <a:lnTo>
                    <a:pt x="525" y="487195"/>
                  </a:lnTo>
                  <a:lnTo>
                    <a:pt x="643" y="488204"/>
                  </a:lnTo>
                  <a:lnTo>
                    <a:pt x="769" y="489179"/>
                  </a:lnTo>
                  <a:lnTo>
                    <a:pt x="909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82" y="492813"/>
                  </a:lnTo>
                  <a:lnTo>
                    <a:pt x="1560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1" y="497691"/>
                  </a:lnTo>
                  <a:lnTo>
                    <a:pt x="3038" y="498195"/>
                  </a:lnTo>
                  <a:lnTo>
                    <a:pt x="3274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5" y="499777"/>
                  </a:lnTo>
                  <a:lnTo>
                    <a:pt x="4294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0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18" y="495840"/>
                  </a:lnTo>
                  <a:lnTo>
                    <a:pt x="8824" y="495134"/>
                  </a:lnTo>
                  <a:lnTo>
                    <a:pt x="9017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67" y="490155"/>
                  </a:lnTo>
                  <a:lnTo>
                    <a:pt x="10007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46" y="483965"/>
                  </a:lnTo>
                  <a:lnTo>
                    <a:pt x="10620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0" y="478179"/>
                  </a:lnTo>
                  <a:lnTo>
                    <a:pt x="10790" y="476934"/>
                  </a:lnTo>
                  <a:lnTo>
                    <a:pt x="10790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0" y="471148"/>
                  </a:lnTo>
                  <a:lnTo>
                    <a:pt x="10546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07" y="464924"/>
                  </a:lnTo>
                  <a:lnTo>
                    <a:pt x="9867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17" y="459811"/>
                  </a:lnTo>
                  <a:lnTo>
                    <a:pt x="8824" y="459070"/>
                  </a:lnTo>
                  <a:lnTo>
                    <a:pt x="8618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0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294" y="567530"/>
                  </a:lnTo>
                  <a:lnTo>
                    <a:pt x="4035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74" y="568876"/>
                  </a:lnTo>
                  <a:lnTo>
                    <a:pt x="3038" y="569347"/>
                  </a:lnTo>
                  <a:lnTo>
                    <a:pt x="2801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0" y="573889"/>
                  </a:lnTo>
                  <a:lnTo>
                    <a:pt x="1382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43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4" y="585697"/>
                  </a:lnTo>
                  <a:lnTo>
                    <a:pt x="59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59" y="593972"/>
                  </a:lnTo>
                  <a:lnTo>
                    <a:pt x="104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43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82" y="606151"/>
                  </a:lnTo>
                  <a:lnTo>
                    <a:pt x="1560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1" y="610961"/>
                  </a:lnTo>
                  <a:lnTo>
                    <a:pt x="3038" y="611466"/>
                  </a:lnTo>
                  <a:lnTo>
                    <a:pt x="3274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5" y="613013"/>
                  </a:lnTo>
                  <a:lnTo>
                    <a:pt x="4294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0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18" y="609145"/>
                  </a:lnTo>
                  <a:lnTo>
                    <a:pt x="8824" y="608472"/>
                  </a:lnTo>
                  <a:lnTo>
                    <a:pt x="9017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67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0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7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17" y="573115"/>
                  </a:lnTo>
                  <a:lnTo>
                    <a:pt x="8824" y="572408"/>
                  </a:lnTo>
                  <a:lnTo>
                    <a:pt x="8618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0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22;p2"/>
          <p:cNvGrpSpPr/>
          <p:nvPr/>
        </p:nvGrpSpPr>
        <p:grpSpPr>
          <a:xfrm>
            <a:off x="11103255" y="5574154"/>
            <a:ext cx="238027" cy="540950"/>
            <a:chOff x="10402525" y="1504158"/>
            <a:chExt cx="326757" cy="742601"/>
          </a:xfrm>
        </p:grpSpPr>
        <p:sp>
          <p:nvSpPr>
            <p:cNvPr id="40" name="Google Shape;23;p2"/>
            <p:cNvSpPr/>
            <p:nvPr/>
          </p:nvSpPr>
          <p:spPr>
            <a:xfrm>
              <a:off x="10402525" y="1504158"/>
              <a:ext cx="55595" cy="742601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24;p2"/>
            <p:cNvSpPr/>
            <p:nvPr/>
          </p:nvSpPr>
          <p:spPr>
            <a:xfrm>
              <a:off x="10537933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25;p2"/>
            <p:cNvSpPr/>
            <p:nvPr/>
          </p:nvSpPr>
          <p:spPr>
            <a:xfrm>
              <a:off x="10673645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72" y="1044817"/>
            <a:ext cx="1537443" cy="3517880"/>
          </a:xfrm>
          <a:prstGeom prst="rect">
            <a:avLst/>
          </a:prstGeom>
        </p:spPr>
      </p:pic>
      <p:sp>
        <p:nvSpPr>
          <p:cNvPr id="52" name="標題 1"/>
          <p:cNvSpPr>
            <a:spLocks noGrp="1"/>
          </p:cNvSpPr>
          <p:nvPr>
            <p:ph type="ctrTitle"/>
          </p:nvPr>
        </p:nvSpPr>
        <p:spPr>
          <a:xfrm>
            <a:off x="4570774" y="1652720"/>
            <a:ext cx="6480000" cy="1800000"/>
          </a:xfrm>
        </p:spPr>
        <p:txBody>
          <a:bodyPr anchor="b">
            <a:normAutofit/>
          </a:bodyPr>
          <a:lstStyle>
            <a:lvl1pPr algn="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3" name="副標題 2"/>
          <p:cNvSpPr>
            <a:spLocks noGrp="1"/>
          </p:cNvSpPr>
          <p:nvPr>
            <p:ph type="subTitle" idx="1"/>
          </p:nvPr>
        </p:nvSpPr>
        <p:spPr>
          <a:xfrm>
            <a:off x="4570774" y="3576288"/>
            <a:ext cx="6480000" cy="1266476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426" y="4392280"/>
            <a:ext cx="639524" cy="6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281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BCE86-9A15-4AC9-A8D7-4D9878B0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4E7D98-4359-43B5-952C-C666470E8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9A5CCC-F146-4732-B5C7-A4D3BA3F6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D1AA7A-2F3D-4022-B797-CDC75C36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39A3EB-67A3-48BB-92F8-C321D0050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882286-22DF-4C8E-8AB1-58A8A7C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251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BE8663-9A4F-4716-98BF-BE7A85E6F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1163692-51C4-4E03-AF59-07344AE4C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59E19F-7EA1-46C3-81B4-1710C4412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0A97E9-E8B5-478F-9C02-1092FAC5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2CA493-4D89-4BBF-99D1-FE5A8027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E03984-4839-438A-AC57-6D4F6D4F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370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44207F-6E6A-4CC9-8611-44D091C8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DA5C4F-1E67-4945-BEED-FC5854719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37DD02-3B3C-4C0F-ADDA-AF447B6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3CEDE2-3A48-4B3C-8CDE-3835492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775C71-DBBC-4710-A2A6-08457523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100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38FFDA-28FA-447B-A467-E7B604CCE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CEEAAC-53B1-49CB-8061-A3801BE5A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A19829-CE2F-46E9-A59D-6C0C73CF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4532E6-200E-41D2-AF2B-33DC74F5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322264-611D-4F45-985F-3873BF2A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35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992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3433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818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316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97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4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90;p33"/>
          <p:cNvCxnSpPr/>
          <p:nvPr/>
        </p:nvCxnSpPr>
        <p:spPr>
          <a:xfrm>
            <a:off x="793456" y="0"/>
            <a:ext cx="0" cy="2325973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標題 1"/>
          <p:cNvSpPr>
            <a:spLocks noGrp="1"/>
          </p:cNvSpPr>
          <p:nvPr>
            <p:ph type="ctrTitle"/>
          </p:nvPr>
        </p:nvSpPr>
        <p:spPr>
          <a:xfrm>
            <a:off x="226826" y="2932028"/>
            <a:ext cx="4198734" cy="1800000"/>
          </a:xfrm>
        </p:spPr>
        <p:txBody>
          <a:bodyPr anchor="t">
            <a:normAutofit/>
          </a:bodyPr>
          <a:lstStyle>
            <a:lvl1pPr algn="ct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8" name="Google Shape;36;p5"/>
          <p:cNvSpPr/>
          <p:nvPr/>
        </p:nvSpPr>
        <p:spPr>
          <a:xfrm flipH="1">
            <a:off x="5337433" y="2932028"/>
            <a:ext cx="6854567" cy="3925972"/>
          </a:xfrm>
          <a:prstGeom prst="snip1Rect">
            <a:avLst>
              <a:gd name="adj" fmla="val 50000"/>
            </a:avLst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875" y="152916"/>
            <a:ext cx="949706" cy="21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7287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668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6727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99133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09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rgbClr val="6325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49463"/>
            <a:chOff x="35496" y="6054387"/>
            <a:chExt cx="9001000" cy="849463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970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4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UNIVERSITY</a:t>
              </a:r>
              <a:endParaRPr lang="zh-TW" altLang="en-US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49463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FENG</a:t>
              </a:r>
              <a:r>
                <a:rPr lang="zh-TW" altLang="en-US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 </a:t>
              </a: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CHIA</a:t>
              </a:r>
              <a:endPara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31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2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737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FENG</a:t>
            </a:r>
            <a:r>
              <a:rPr lang="zh-TW" altLang="en-US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 </a:t>
            </a: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5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43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0395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0313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6392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43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0;p4"/>
          <p:cNvSpPr/>
          <p:nvPr/>
        </p:nvSpPr>
        <p:spPr>
          <a:xfrm>
            <a:off x="1899" y="0"/>
            <a:ext cx="795134" cy="1799450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57;p4"/>
          <p:cNvSpPr/>
          <p:nvPr/>
        </p:nvSpPr>
        <p:spPr>
          <a:xfrm>
            <a:off x="-1" y="6680415"/>
            <a:ext cx="12193200" cy="177585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58;p4"/>
          <p:cNvSpPr/>
          <p:nvPr/>
        </p:nvSpPr>
        <p:spPr>
          <a:xfrm>
            <a:off x="523423" y="272577"/>
            <a:ext cx="73194" cy="1993034"/>
          </a:xfrm>
          <a:prstGeom prst="rect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標題版面配置區 1"/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1" name="文字版面配置區 2"/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945436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634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966209"/>
      </p:ext>
    </p:extLst>
  </p:cSld>
  <p:clrMapOvr>
    <a:masterClrMapping/>
  </p:clrMapOvr>
  <p:transition>
    <p:circl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472598" y="6381328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90BF17-E3B9-41C3-BC30-578E71E3EDD2}" type="slidenum">
              <a:rPr lang="zh-TW" alt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85402"/>
      </p:ext>
    </p:extLst>
  </p:cSld>
  <p:clrMapOvr>
    <a:masterClrMapping/>
  </p:clrMapOvr>
  <p:transition>
    <p:circl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39753"/>
      </p:ext>
    </p:extLst>
  </p:cSld>
  <p:clrMapOvr>
    <a:masterClrMapping/>
  </p:clrMapOvr>
  <p:transition>
    <p:circl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11829"/>
      </p:ext>
    </p:extLst>
  </p:cSld>
  <p:clrMapOvr>
    <a:masterClrMapping/>
  </p:clrMapOvr>
  <p:transition>
    <p:circl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75391"/>
      </p:ext>
    </p:extLst>
  </p:cSld>
  <p:clrMapOvr>
    <a:masterClrMapping/>
  </p:clrMapOvr>
  <p:transition>
    <p:circl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375900744"/>
      </p:ext>
    </p:extLst>
  </p:cSld>
  <p:clrMapOvr>
    <a:masterClrMapping/>
  </p:clrMapOvr>
  <p:transition>
    <p:circl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5068436"/>
      </p:ext>
    </p:extLst>
  </p:cSld>
  <p:clrMapOvr>
    <a:masterClrMapping/>
  </p:clrMapOvr>
  <p:transition>
    <p:circl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1573230" y="650008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90BF17-E3B9-41C3-BC30-578E71E3EDD2}" type="slidenum">
              <a:rPr lang="zh-TW" alt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861909"/>
      </p:ext>
    </p:extLst>
  </p:cSld>
  <p:clrMapOvr>
    <a:masterClrMapping/>
  </p:clrMapOvr>
  <p:transition>
    <p:circl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4944355"/>
      </p:ext>
    </p:extLst>
  </p:cSld>
  <p:clrMapOvr>
    <a:masterClrMapping/>
  </p:clrMapOvr>
  <p:transition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3;p6"/>
          <p:cNvSpPr/>
          <p:nvPr/>
        </p:nvSpPr>
        <p:spPr>
          <a:xfrm>
            <a:off x="222076" y="5329667"/>
            <a:ext cx="511154" cy="1528333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74;p6"/>
          <p:cNvSpPr/>
          <p:nvPr/>
        </p:nvSpPr>
        <p:spPr>
          <a:xfrm>
            <a:off x="11464007" y="0"/>
            <a:ext cx="511200" cy="4017824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75;p6"/>
          <p:cNvSpPr/>
          <p:nvPr/>
        </p:nvSpPr>
        <p:spPr>
          <a:xfrm>
            <a:off x="11562070" y="3428850"/>
            <a:ext cx="73197" cy="1993113"/>
          </a:xfrm>
          <a:prstGeom prst="rect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" name="Google Shape;80;p6"/>
          <p:cNvCxnSpPr/>
          <p:nvPr/>
        </p:nvCxnSpPr>
        <p:spPr>
          <a:xfrm rot="10800000">
            <a:off x="477654" y="3839865"/>
            <a:ext cx="0" cy="2013512"/>
          </a:xfrm>
          <a:prstGeom prst="straightConnector1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標題版面配置區 1"/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9" name="文字版面配置區 2"/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379914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612558"/>
      </p:ext>
    </p:extLst>
  </p:cSld>
  <p:clrMapOvr>
    <a:masterClrMapping/>
  </p:clrMapOvr>
  <p:transition>
    <p:circl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49463"/>
            <a:chOff x="35496" y="6054387"/>
            <a:chExt cx="9001000" cy="849463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970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4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  <a:ea typeface="新細明體" pitchFamily="18" charset="-120"/>
                </a:rPr>
                <a:t>UNIVERSITY</a:t>
              </a:r>
              <a:endParaRPr lang="zh-TW" altLang="en-US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49463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  <a:ea typeface="新細明體" pitchFamily="18" charset="-120"/>
                </a:rPr>
                <a:t>FENGCHIA</a:t>
              </a:r>
              <a:endPara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6617302"/>
      </p:ext>
    </p:extLst>
  </p:cSld>
  <p:clrMapOvr>
    <a:masterClrMapping/>
  </p:clrMapOvr>
  <p:transition>
    <p:circl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32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737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FENGCHIA</a:t>
            </a:r>
            <a:endParaRPr lang="zh-TW" altLang="en-US" sz="5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3100827"/>
      </p:ext>
    </p:extLst>
  </p:cSld>
  <p:clrMapOvr>
    <a:masterClrMapping/>
  </p:clrMapOvr>
  <p:transition>
    <p:circl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12779"/>
      </p:ext>
    </p:extLst>
  </p:cSld>
  <p:clrMapOvr>
    <a:masterClrMapping/>
  </p:clrMapOvr>
  <p:transition>
    <p:circl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22995"/>
      </p:ext>
    </p:extLst>
  </p:cSld>
  <p:clrMapOvr>
    <a:masterClrMapping/>
  </p:clrMapOvr>
  <p:transition>
    <p:circl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0076"/>
      </p:ext>
    </p:extLst>
  </p:cSld>
  <p:clrMapOvr>
    <a:masterClrMapping/>
  </p:clrMapOvr>
  <p:transition>
    <p:circl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39966"/>
      </p:ext>
    </p:extLst>
  </p:cSld>
  <p:clrMapOvr>
    <a:masterClrMapping/>
  </p:clrMapOvr>
  <p:transition>
    <p:circl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71706"/>
      </p:ext>
    </p:extLst>
  </p:cSld>
  <p:clrMapOvr>
    <a:masterClrMapping/>
  </p:clrMapOvr>
  <p:transition>
    <p:circl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462977" y="-10800"/>
            <a:ext cx="5729023" cy="588765"/>
            <a:chOff x="6462977" y="-8548"/>
            <a:chExt cx="5729023" cy="5887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6462977" y="-8546"/>
              <a:ext cx="2732298" cy="58876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195275" y="-8547"/>
              <a:ext cx="2732298" cy="58876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459702" y="-8548"/>
              <a:ext cx="2732298" cy="588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1510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82137"/>
      </p:ext>
    </p:extLst>
  </p:cSld>
  <p:clrMapOvr>
    <a:masterClrMapping/>
  </p:clrMapOvr>
  <p:transition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4;p25"/>
          <p:cNvSpPr/>
          <p:nvPr/>
        </p:nvSpPr>
        <p:spPr>
          <a:xfrm rot="-5400000" flipH="1">
            <a:off x="900000" y="5418000"/>
            <a:ext cx="540000" cy="23400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35;p25"/>
          <p:cNvSpPr/>
          <p:nvPr/>
        </p:nvSpPr>
        <p:spPr>
          <a:xfrm flipH="1">
            <a:off x="11112000" y="0"/>
            <a:ext cx="1080000" cy="23400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7147" y="83471"/>
            <a:ext cx="949706" cy="2173057"/>
          </a:xfrm>
          <a:prstGeom prst="rect">
            <a:avLst/>
          </a:prstGeom>
        </p:spPr>
      </p:pic>
      <p:sp>
        <p:nvSpPr>
          <p:cNvPr id="10" name="標題版面配置區 1"/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2"/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510099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70558"/>
      </p:ext>
    </p:extLst>
  </p:cSld>
  <p:clrMapOvr>
    <a:masterClrMapping/>
  </p:clrMapOvr>
  <p:transition>
    <p:circl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67619"/>
      </p:ext>
    </p:extLst>
  </p:cSld>
  <p:clrMapOvr>
    <a:masterClrMapping/>
  </p:clrMapOvr>
  <p:transition>
    <p:circl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32780"/>
      </p:ext>
    </p:extLst>
  </p:cSld>
  <p:clrMapOvr>
    <a:masterClrMapping/>
  </p:clrMapOvr>
  <p:transition>
    <p:circl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786756"/>
      </p:ext>
    </p:extLst>
  </p:cSld>
  <p:clrMapOvr>
    <a:masterClrMapping/>
  </p:clrMapOvr>
  <p:transition>
    <p:circl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551903"/>
      </p:ext>
    </p:extLst>
  </p:cSld>
  <p:clrMapOvr>
    <a:masterClrMapping/>
  </p:clrMapOvr>
  <p:transition>
    <p:circl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9744288"/>
      </p:ext>
    </p:extLst>
  </p:cSld>
  <p:clrMapOvr>
    <a:masterClrMapping/>
  </p:clrMapOvr>
  <p:transition>
    <p:circl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536119"/>
      </p:ext>
    </p:extLst>
  </p:cSld>
  <p:clrMapOvr>
    <a:masterClrMapping/>
  </p:clrMapOvr>
  <p:transition>
    <p:circl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7606929"/>
      </p:ext>
    </p:extLst>
  </p:cSld>
  <p:clrMapOvr>
    <a:masterClrMapping/>
  </p:clrMapOvr>
  <p:transition>
    <p:circl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0892519"/>
      </p:ext>
    </p:extLst>
  </p:cSld>
  <p:clrMapOvr>
    <a:masterClrMapping/>
  </p:clrMapOvr>
  <p:transition>
    <p:circl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49463"/>
            <a:chOff x="35496" y="6054387"/>
            <a:chExt cx="9001000" cy="849463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970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4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UNIVERSITY</a:t>
              </a:r>
              <a:endParaRPr lang="zh-TW" altLang="en-US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49463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FENG</a:t>
              </a:r>
              <a:r>
                <a:rPr lang="zh-TW" altLang="en-US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 </a:t>
              </a: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CHIA</a:t>
              </a:r>
              <a:endPara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574445"/>
      </p:ext>
    </p:extLst>
  </p:cSld>
  <p:clrMapOvr>
    <a:masterClrMapping/>
  </p:clrMapOvr>
  <p:transition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838956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0" y="716091"/>
            <a:ext cx="12192000" cy="1260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696000" y="1015047"/>
            <a:ext cx="10800000" cy="1080000"/>
          </a:xfrm>
        </p:spPr>
        <p:txBody>
          <a:bodyPr>
            <a:normAutofit/>
          </a:bodyPr>
          <a:lstStyle>
            <a:lvl1pPr>
              <a:defRPr sz="4000" b="1">
                <a:latin typeface="+mn-ea"/>
                <a:ea typeface="+mn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696000" y="2222683"/>
            <a:ext cx="10800000" cy="4351338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6"/>
          <p:cNvSpPr txBox="1">
            <a:spLocks/>
          </p:cNvSpPr>
          <p:nvPr/>
        </p:nvSpPr>
        <p:spPr>
          <a:xfrm>
            <a:off x="9403808" y="64396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400" b="1" kern="1200">
                <a:solidFill>
                  <a:srgbClr val="BF6F4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480BD7-3203-498A-AF95-A2BD0EC6BA6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413590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2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737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FENG</a:t>
            </a:r>
            <a:r>
              <a:rPr lang="zh-TW" altLang="en-US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 </a:t>
            </a: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5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388374"/>
      </p:ext>
    </p:extLst>
  </p:cSld>
  <p:clrMapOvr>
    <a:masterClrMapping/>
  </p:clrMapOvr>
  <p:transition>
    <p:circl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0461"/>
      </p:ext>
    </p:extLst>
  </p:cSld>
  <p:clrMapOvr>
    <a:masterClrMapping/>
  </p:clrMapOvr>
  <p:transition>
    <p:circl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06330"/>
      </p:ext>
    </p:extLst>
  </p:cSld>
  <p:clrMapOvr>
    <a:masterClrMapping/>
  </p:clrMapOvr>
  <p:transition>
    <p:circl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35134"/>
      </p:ext>
    </p:extLst>
  </p:cSld>
  <p:clrMapOvr>
    <a:masterClrMapping/>
  </p:clrMapOvr>
  <p:transition>
    <p:circl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55939"/>
      </p:ext>
    </p:extLst>
  </p:cSld>
  <p:clrMapOvr>
    <a:masterClrMapping/>
  </p:clrMapOvr>
  <p:transition>
    <p:circl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794283"/>
      </p:ext>
    </p:extLst>
  </p:cSld>
  <p:clrMapOvr>
    <a:masterClrMapping/>
  </p:clrMapOvr>
  <p:transition>
    <p:circl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035253"/>
      </p:ext>
    </p:extLst>
  </p:cSld>
  <p:clrMapOvr>
    <a:masterClrMapping/>
  </p:clrMapOvr>
  <p:transition>
    <p:circl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320365" y="656416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1AB67-A4B7-4D8D-A3D7-C1AE9585C03B}" type="slidenum">
              <a:rPr lang="zh-TW" alt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62"/>
      </p:ext>
    </p:extLst>
  </p:cSld>
  <p:clrMapOvr>
    <a:masterClrMapping/>
  </p:clrMapOvr>
  <p:transition>
    <p:circl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37586"/>
      </p:ext>
    </p:extLst>
  </p:cSld>
  <p:clrMapOvr>
    <a:masterClrMapping/>
  </p:clrMapOvr>
  <p:transition>
    <p:circl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2221"/>
      </p:ext>
    </p:extLst>
  </p:cSld>
  <p:clrMapOvr>
    <a:masterClrMapping/>
  </p:clrMapOvr>
  <p:transition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7326" y="423800"/>
            <a:ext cx="9339817" cy="1325563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7326" y="1884300"/>
            <a:ext cx="9339817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Google Shape;36;p5"/>
          <p:cNvSpPr/>
          <p:nvPr/>
        </p:nvSpPr>
        <p:spPr>
          <a:xfrm flipH="1">
            <a:off x="9314121" y="5453450"/>
            <a:ext cx="2877879" cy="1404550"/>
          </a:xfrm>
          <a:prstGeom prst="snip1Rect">
            <a:avLst>
              <a:gd name="adj" fmla="val 50000"/>
            </a:avLst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232" y="5670460"/>
            <a:ext cx="1977656" cy="1096922"/>
          </a:xfrm>
          <a:prstGeom prst="rect">
            <a:avLst/>
          </a:prstGeom>
        </p:spPr>
      </p:pic>
      <p:cxnSp>
        <p:nvCxnSpPr>
          <p:cNvPr id="10" name="Google Shape;799;p47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03889365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18038"/>
      </p:ext>
    </p:extLst>
  </p:cSld>
  <p:clrMapOvr>
    <a:masterClrMapping/>
  </p:clrMapOvr>
  <p:transition>
    <p:circl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8860"/>
      </p:ext>
    </p:extLst>
  </p:cSld>
  <p:clrMapOvr>
    <a:masterClrMapping/>
  </p:clrMapOvr>
  <p:transition>
    <p:circl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0854389"/>
      </p:ext>
    </p:extLst>
  </p:cSld>
  <p:clrMapOvr>
    <a:masterClrMapping/>
  </p:clrMapOvr>
  <p:transition>
    <p:circl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7171433"/>
      </p:ext>
    </p:extLst>
  </p:cSld>
  <p:clrMapOvr>
    <a:masterClrMapping/>
  </p:clrMapOvr>
  <p:transition>
    <p:circl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320365" y="646619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1AB67-A4B7-4D8D-A3D7-C1AE9585C03B}" type="slidenum">
              <a:rPr lang="zh-TW" alt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59075"/>
      </p:ext>
    </p:extLst>
  </p:cSld>
  <p:clrMapOvr>
    <a:masterClrMapping/>
  </p:clrMapOvr>
  <p:transition>
    <p:circl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9044371"/>
      </p:ext>
    </p:extLst>
  </p:cSld>
  <p:clrMapOvr>
    <a:masterClrMapping/>
  </p:clrMapOvr>
  <p:transition>
    <p:circl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49463"/>
            <a:chOff x="35496" y="6054387"/>
            <a:chExt cx="9001000" cy="849463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970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4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UNIVERSITY</a:t>
              </a:r>
              <a:endParaRPr lang="zh-TW" altLang="en-US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49463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FENG</a:t>
              </a:r>
              <a:r>
                <a:rPr lang="zh-TW" altLang="en-US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 </a:t>
              </a: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CHIA</a:t>
              </a:r>
              <a:endPara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3825088"/>
      </p:ext>
    </p:extLst>
  </p:cSld>
  <p:clrMapOvr>
    <a:masterClrMapping/>
  </p:clrMapOvr>
  <p:transition>
    <p:circl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2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737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FENG</a:t>
            </a:r>
            <a:r>
              <a:rPr lang="zh-TW" altLang="en-US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 </a:t>
            </a: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5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5202794"/>
      </p:ext>
    </p:extLst>
  </p:cSld>
  <p:clrMapOvr>
    <a:masterClrMapping/>
  </p:clrMapOvr>
  <p:transition>
    <p:circl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320365" y="646619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1AB67-A4B7-4D8D-A3D7-C1AE9585C03B}" type="slidenum">
              <a:rPr lang="zh-TW" alt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96091"/>
      </p:ext>
    </p:extLst>
  </p:cSld>
  <p:clrMapOvr>
    <a:masterClrMapping/>
  </p:clrMapOvr>
  <p:transition>
    <p:circl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3946"/>
      </p:ext>
    </p:extLst>
  </p:cSld>
  <p:clrMapOvr>
    <a:masterClrMapping/>
  </p:clrMapOvr>
  <p:transition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40;p29"/>
          <p:cNvSpPr/>
          <p:nvPr/>
        </p:nvSpPr>
        <p:spPr>
          <a:xfrm>
            <a:off x="533889" y="0"/>
            <a:ext cx="2332938" cy="541296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441;p29"/>
          <p:cNvSpPr/>
          <p:nvPr/>
        </p:nvSpPr>
        <p:spPr>
          <a:xfrm>
            <a:off x="0" y="6386368"/>
            <a:ext cx="3892767" cy="471632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442;p29"/>
          <p:cNvSpPr/>
          <p:nvPr/>
        </p:nvSpPr>
        <p:spPr>
          <a:xfrm flipH="1">
            <a:off x="7205803" y="1213745"/>
            <a:ext cx="4110166" cy="4275518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443;p29"/>
          <p:cNvSpPr/>
          <p:nvPr/>
        </p:nvSpPr>
        <p:spPr>
          <a:xfrm>
            <a:off x="10815944" y="4417363"/>
            <a:ext cx="971690" cy="2440637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8" name="Google Shape;444;p29"/>
          <p:cNvCxnSpPr/>
          <p:nvPr/>
        </p:nvCxnSpPr>
        <p:spPr>
          <a:xfrm>
            <a:off x="7737919" y="403269"/>
            <a:ext cx="4454081" cy="0"/>
          </a:xfrm>
          <a:prstGeom prst="straightConnector1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445;p29"/>
          <p:cNvGrpSpPr/>
          <p:nvPr/>
        </p:nvGrpSpPr>
        <p:grpSpPr>
          <a:xfrm>
            <a:off x="10577815" y="3882438"/>
            <a:ext cx="238141" cy="541209"/>
            <a:chOff x="10402525" y="1504158"/>
            <a:chExt cx="326757" cy="742601"/>
          </a:xfrm>
        </p:grpSpPr>
        <p:sp>
          <p:nvSpPr>
            <p:cNvPr id="40" name="Google Shape;446;p29"/>
            <p:cNvSpPr/>
            <p:nvPr/>
          </p:nvSpPr>
          <p:spPr>
            <a:xfrm>
              <a:off x="10402525" y="1504158"/>
              <a:ext cx="55595" cy="742601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47;p29"/>
            <p:cNvSpPr/>
            <p:nvPr/>
          </p:nvSpPr>
          <p:spPr>
            <a:xfrm>
              <a:off x="10537933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48;p29"/>
            <p:cNvSpPr/>
            <p:nvPr/>
          </p:nvSpPr>
          <p:spPr>
            <a:xfrm>
              <a:off x="10673645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919" y="1547948"/>
            <a:ext cx="1579076" cy="3613141"/>
          </a:xfrm>
          <a:prstGeom prst="rect">
            <a:avLst/>
          </a:prstGeom>
        </p:spPr>
      </p:pic>
      <p:sp>
        <p:nvSpPr>
          <p:cNvPr id="46" name="標題 1"/>
          <p:cNvSpPr>
            <a:spLocks noGrp="1"/>
          </p:cNvSpPr>
          <p:nvPr>
            <p:ph type="ctrTitle"/>
          </p:nvPr>
        </p:nvSpPr>
        <p:spPr>
          <a:xfrm>
            <a:off x="779050" y="1213745"/>
            <a:ext cx="5802981" cy="1800000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653F-66D0-9140-8B48-A4D9A3E73571}" type="datetimeFigureOut">
              <a:rPr kumimoji="1" lang="zh-TW" altLang="en-US" smtClean="0"/>
              <a:t>2023/10/6</a:t>
            </a:fld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9403808" y="6439621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BF6F4F"/>
                </a:solidFill>
              </a:defRPr>
            </a:lvl1pPr>
          </a:lstStyle>
          <a:p>
            <a:fld id="{66709FA2-D756-4D3C-BC3E-1A8005C0EF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05866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73620"/>
      </p:ext>
    </p:extLst>
  </p:cSld>
  <p:clrMapOvr>
    <a:masterClrMapping/>
  </p:clrMapOvr>
  <p:transition>
    <p:circl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26261"/>
      </p:ext>
    </p:extLst>
  </p:cSld>
  <p:clrMapOvr>
    <a:masterClrMapping/>
  </p:clrMapOvr>
  <p:transition>
    <p:circl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442876"/>
      </p:ext>
    </p:extLst>
  </p:cSld>
  <p:clrMapOvr>
    <a:masterClrMapping/>
  </p:clrMapOvr>
  <p:transition>
    <p:circl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35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8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45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76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2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27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51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image" Target="../media/image23.jpeg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image" Target="../media/image9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3.xml"/><Relationship Id="rId21" Type="http://schemas.openxmlformats.org/officeDocument/2006/relationships/image" Target="../media/image9.jpeg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6653F-66D0-9140-8B48-A4D9A3E73571}" type="datetimeFigureOut">
              <a:rPr kumimoji="1" lang="zh-TW" altLang="en-US" smtClean="0"/>
              <a:t>2023/10/6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09FA2-D756-4D3C-BC3E-1A8005C0EF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79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1">
            <a:extLst>
              <a:ext uri="{FF2B5EF4-FFF2-40B4-BE49-F238E27FC236}">
                <a16:creationId xmlns:a16="http://schemas.microsoft.com/office/drawing/2014/main" id="{445D4F7F-C77D-4BDC-AE7A-51CF9929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9C2B8D94-5138-4902-86BD-E764857D1E2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88D59C8-5BFD-45E4-AE22-CD45293024E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DA5E741-1D02-4C4B-8013-088C09DA633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861" y="6237312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j-lt"/>
                <a:ea typeface="微軟正黑體" panose="020B0604030504040204" pitchFamily="34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51E196-07C0-45BA-9D64-E37C55B7DDA1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F8C16C-8ED2-4A5F-A0F3-0B9F5D4DF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57213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1" name="Rectangle 9">
            <a:extLst>
              <a:ext uri="{FF2B5EF4-FFF2-40B4-BE49-F238E27FC236}">
                <a16:creationId xmlns:a16="http://schemas.microsoft.com/office/drawing/2014/main" id="{E859F8CE-5937-4F35-8436-96898B5F1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84368"/>
            <a:ext cx="1097280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69AC20-505E-443B-B61A-9AA45E8FA8F7}"/>
              </a:ext>
            </a:extLst>
          </p:cNvPr>
          <p:cNvSpPr/>
          <p:nvPr/>
        </p:nvSpPr>
        <p:spPr>
          <a:xfrm>
            <a:off x="119336" y="23160"/>
            <a:ext cx="5328592" cy="342451"/>
          </a:xfrm>
          <a:prstGeom prst="rect">
            <a:avLst/>
          </a:prstGeom>
          <a:solidFill>
            <a:srgbClr val="760000"/>
          </a:solidFill>
          <a:ln>
            <a:solidFill>
              <a:srgbClr val="7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JhengHei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EBC45EE-7B7C-46E1-9982-7CFDE286E148}"/>
              </a:ext>
            </a:extLst>
          </p:cNvPr>
          <p:cNvGrpSpPr>
            <a:grpSpLocks noChangeAspect="1"/>
          </p:cNvGrpSpPr>
          <p:nvPr/>
        </p:nvGrpSpPr>
        <p:grpSpPr>
          <a:xfrm>
            <a:off x="23438" y="5481368"/>
            <a:ext cx="1040334" cy="1260000"/>
            <a:chOff x="23433" y="5301368"/>
            <a:chExt cx="1188949" cy="14400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CDF4931-E11F-4A01-9E7D-29042470D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38" t="6475" r="31785" b="44118"/>
            <a:stretch/>
          </p:blipFill>
          <p:spPr>
            <a:xfrm>
              <a:off x="23433" y="5301368"/>
              <a:ext cx="959999" cy="1440000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9684201-A0E1-4027-AA8B-536FBDBFB65C}"/>
                </a:ext>
              </a:extLst>
            </p:cNvPr>
            <p:cNvGrpSpPr>
              <a:grpSpLocks noChangeAspect="1"/>
            </p:cNvGrpSpPr>
            <p:nvPr/>
          </p:nvGrpSpPr>
          <p:grpSpPr>
            <a:xfrm rot="5974342">
              <a:off x="769948" y="5321477"/>
              <a:ext cx="432000" cy="452869"/>
              <a:chOff x="1606436" y="345398"/>
              <a:chExt cx="1510157" cy="1583100"/>
            </a:xfrm>
          </p:grpSpPr>
          <p:sp>
            <p:nvSpPr>
              <p:cNvPr id="17" name="椭圆形标注 7">
                <a:extLst>
                  <a:ext uri="{FF2B5EF4-FFF2-40B4-BE49-F238E27FC236}">
                    <a16:creationId xmlns:a16="http://schemas.microsoft.com/office/drawing/2014/main" id="{9CBA22C1-9EAE-4981-A263-B5D055B6E403}"/>
                  </a:ext>
                </a:extLst>
              </p:cNvPr>
              <p:cNvSpPr/>
              <p:nvPr/>
            </p:nvSpPr>
            <p:spPr>
              <a:xfrm>
                <a:off x="1606436" y="385092"/>
                <a:ext cx="1510157" cy="1510155"/>
              </a:xfrm>
              <a:prstGeom prst="wedgeEllipseCallout">
                <a:avLst>
                  <a:gd name="adj1" fmla="val 41387"/>
                  <a:gd name="adj2" fmla="val 45037"/>
                </a:avLst>
              </a:prstGeom>
              <a:solidFill>
                <a:srgbClr val="7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JhengHei"/>
                  <a:cs typeface="+mn-cs"/>
                </a:endParaRPr>
              </a:p>
            </p:txBody>
          </p:sp>
          <p:sp>
            <p:nvSpPr>
              <p:cNvPr id="18" name="文本框 99">
                <a:extLst>
                  <a:ext uri="{FF2B5EF4-FFF2-40B4-BE49-F238E27FC236}">
                    <a16:creationId xmlns:a16="http://schemas.microsoft.com/office/drawing/2014/main" id="{F6CC3169-E833-4B58-9F1F-A99F94CC7DCC}"/>
                  </a:ext>
                </a:extLst>
              </p:cNvPr>
              <p:cNvSpPr txBox="1"/>
              <p:nvPr/>
            </p:nvSpPr>
            <p:spPr>
              <a:xfrm rot="15625658">
                <a:off x="1636308" y="460665"/>
                <a:ext cx="1583100" cy="1352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 Unicode MS" panose="020B0604020202020204" pitchFamily="34" charset="-122"/>
                  </a:rPr>
                  <a:t>IR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16A1D57-3001-4FF6-9030-F3F06B0EB535}"/>
              </a:ext>
            </a:extLst>
          </p:cNvPr>
          <p:cNvSpPr txBox="1"/>
          <p:nvPr/>
        </p:nvSpPr>
        <p:spPr>
          <a:xfrm>
            <a:off x="0" y="0"/>
            <a:ext cx="122166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逢甲大學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Feng Chia University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                                                                     校務研究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Institutional Research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7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002060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A50021"/>
          </a:solidFill>
          <a:latin typeface="Arial" charset="0"/>
          <a:ea typeface="全真細圓體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A50021"/>
          </a:solidFill>
          <a:latin typeface="Arial" charset="0"/>
          <a:ea typeface="全真細圓體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A50021"/>
          </a:solidFill>
          <a:latin typeface="Arial" charset="0"/>
          <a:ea typeface="全真細圓體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A50021"/>
          </a:solidFill>
          <a:latin typeface="Arial" charset="0"/>
          <a:ea typeface="全真細圓體" pitchFamily="49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C738C9-F25D-4345-AF1C-7B47215E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1331FD-5868-457B-B034-5932B9B6F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4D96FE-E5D3-4886-B6DB-AFC8525B9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C75F98-F35C-48B9-B096-A163024A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35A4E-20AF-4CEB-9C9E-959C3D0BD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A889B0-F86A-4936-877C-C8C863DA3C0D}"/>
              </a:ext>
            </a:extLst>
          </p:cNvPr>
          <p:cNvSpPr txBox="1"/>
          <p:nvPr/>
        </p:nvSpPr>
        <p:spPr>
          <a:xfrm>
            <a:off x="11714801" y="64152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0F0497F-9867-496F-9CE0-18E093A1B734}" type="slidenum">
              <a:rPr lang="zh-TW" altLang="en-US" b="1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‹#›</a:t>
            </a:fld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05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標楷體" pitchFamily="65" charset="-120"/>
                <a:ea typeface="標楷體" pitchFamily="65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15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標楷體" pitchFamily="65" charset="-120"/>
          <a:ea typeface="標楷體" pitchFamily="65" charset="-120"/>
          <a:cs typeface="標楷體" pitchFamily="65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0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1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330259" y="63720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7D717-DB44-4CCB-B491-8019628769CF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4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Calibri" pitchFamily="34" charset="0"/>
          <a:ea typeface="微軟正黑體" pitchFamily="34" charset="-120"/>
          <a:cs typeface="微軟正黑體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4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Calibri" pitchFamily="34" charset="0"/>
          <a:ea typeface="微軟正黑體" pitchFamily="34" charset="-120"/>
          <a:cs typeface="微軟正黑體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330259" y="63000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9E1977-4584-4CC3-A2E4-13697DC6CB87}" type="slidenum"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2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Calibri" pitchFamily="34" charset="0"/>
          <a:ea typeface="微軟正黑體" pitchFamily="34" charset="-120"/>
          <a:cs typeface="微軟正黑體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56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標楷體" pitchFamily="65" charset="-120"/>
                <a:ea typeface="標楷體" pitchFamily="65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A889B0-F86A-4936-877C-C8C863DA3C0D}"/>
              </a:ext>
            </a:extLst>
          </p:cNvPr>
          <p:cNvSpPr txBox="1"/>
          <p:nvPr/>
        </p:nvSpPr>
        <p:spPr>
          <a:xfrm>
            <a:off x="11714801" y="64152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BC843-B1A2-4799-9B6D-DB0CEF66D5C4}" type="slidenum"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00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  <p:sldLayoutId id="2147483876" r:id="rId17"/>
    <p:sldLayoutId id="2147483877" r:id="rId18"/>
    <p:sldLayoutId id="2147483878" r:id="rId1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標楷體" pitchFamily="65" charset="-120"/>
          <a:ea typeface="標楷體" pitchFamily="65" charset="-120"/>
          <a:cs typeface="標楷體" pitchFamily="65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A3324-475D-4ECA-5EF9-D7761089A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0277" y="952938"/>
            <a:ext cx="6019800" cy="1800000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Git </a:t>
            </a:r>
            <a:r>
              <a:rPr lang="en-US" altLang="zh-TW" sz="4800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and</a:t>
            </a:r>
            <a:r>
              <a:rPr lang="en-US" altLang="zh-TW" b="1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 GitHub</a:t>
            </a:r>
            <a:br>
              <a:rPr lang="en-US" altLang="zh-TW" b="1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b="1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Manage your Software Development </a:t>
            </a:r>
            <a:r>
              <a:rPr lang="en-US" altLang="zh-TW" sz="2000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Portfolio</a:t>
            </a:r>
            <a:endParaRPr kumimoji="1" lang="zh-TW" altLang="en-US" sz="2700" b="1" dirty="0">
              <a:latin typeface="Arial" panose="020B0604020202020204" pitchFamily="34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40BA0C-5A64-A38D-64D4-2E25E7639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132" y="3060616"/>
            <a:ext cx="8681693" cy="789489"/>
          </a:xfrm>
        </p:spPr>
        <p:txBody>
          <a:bodyPr>
            <a:normAutofit/>
          </a:bodyPr>
          <a:lstStyle/>
          <a:p>
            <a:pPr algn="r"/>
            <a:r>
              <a:rPr lang="en-US" altLang="zh-TW" sz="2400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Prof. </a:t>
            </a:r>
            <a:r>
              <a:rPr lang="en-US" altLang="zh-TW" sz="2400" dirty="0" err="1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Hsi</a:t>
            </a:r>
            <a:r>
              <a:rPr lang="en-US" altLang="zh-TW" sz="2400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-Min Chen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E2C3F5-5F95-0301-3D45-1AA44C84DF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F7E876CD-9C82-45CD-8C17-D33FFCB58BB0}"/>
              </a:ext>
            </a:extLst>
          </p:cNvPr>
          <p:cNvSpPr txBox="1">
            <a:spLocks/>
          </p:cNvSpPr>
          <p:nvPr/>
        </p:nvSpPr>
        <p:spPr>
          <a:xfrm>
            <a:off x="812132" y="3495095"/>
            <a:ext cx="8681693" cy="789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Dept. of Information Engineering and Computer Science</a:t>
            </a:r>
          </a:p>
          <a:p>
            <a:pPr algn="r"/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Feng Chia University</a:t>
            </a:r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2D7-72BA-8137-3B26-FE1EB775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84" y="380560"/>
            <a:ext cx="10063984" cy="1310128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 Commits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C86E1-0399-4C57-3286-227B6B6B8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Git captures the state of the project at various stages during the project development lifecycle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Each recorded state is referred to as a commit, representing a snapshot of the project at a specific moment in time.</a:t>
            </a:r>
          </a:p>
          <a:p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7A6FC-04CB-531D-0EFB-088AE06F21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3870E2-6D28-0DC6-447D-21188B30DAFF}"/>
              </a:ext>
            </a:extLst>
          </p:cNvPr>
          <p:cNvSpPr/>
          <p:nvPr/>
        </p:nvSpPr>
        <p:spPr>
          <a:xfrm>
            <a:off x="4574088" y="5649126"/>
            <a:ext cx="651355" cy="651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2F06D2-8749-843F-B3D7-1C4B56AE7F7D}"/>
              </a:ext>
            </a:extLst>
          </p:cNvPr>
          <p:cNvSpPr/>
          <p:nvPr/>
        </p:nvSpPr>
        <p:spPr>
          <a:xfrm>
            <a:off x="7288060" y="5649126"/>
            <a:ext cx="651355" cy="651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50456AE-7917-6718-74C4-80CD9CDDF514}"/>
              </a:ext>
            </a:extLst>
          </p:cNvPr>
          <p:cNvCxnSpPr>
            <a:endCxn id="5" idx="2"/>
          </p:cNvCxnSpPr>
          <p:nvPr/>
        </p:nvCxnSpPr>
        <p:spPr>
          <a:xfrm>
            <a:off x="5237967" y="5974803"/>
            <a:ext cx="2050093" cy="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9531D79-AA46-F021-B43E-330DCECC642C}"/>
              </a:ext>
            </a:extLst>
          </p:cNvPr>
          <p:cNvGrpSpPr/>
          <p:nvPr/>
        </p:nvGrpSpPr>
        <p:grpSpPr>
          <a:xfrm>
            <a:off x="3853345" y="3926125"/>
            <a:ext cx="1742111" cy="1500383"/>
            <a:chOff x="733308" y="2827359"/>
            <a:chExt cx="3215157" cy="27690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760978-335D-04C4-0D82-D2FE93F77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308" y="2827359"/>
              <a:ext cx="3215157" cy="2769035"/>
            </a:xfrm>
            <a:prstGeom prst="rect">
              <a:avLst/>
            </a:prstGeom>
          </p:spPr>
        </p:pic>
        <p:pic>
          <p:nvPicPr>
            <p:cNvPr id="1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C285F3-BE0D-244E-0D74-03DFDC28A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137" y="3780498"/>
              <a:ext cx="962966" cy="96296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7C3A4D-F143-3F66-AC9B-A03B3DB92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915" y="3926124"/>
            <a:ext cx="1742112" cy="1500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BABA34-86C2-1E8D-57EC-8E10B647E25A}"/>
              </a:ext>
            </a:extLst>
          </p:cNvPr>
          <p:cNvSpPr txBox="1"/>
          <p:nvPr/>
        </p:nvSpPr>
        <p:spPr>
          <a:xfrm>
            <a:off x="4288860" y="638972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Code with bug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3CD68-DD47-D7E2-E5D0-E17FE3D70ECE}"/>
              </a:ext>
            </a:extLst>
          </p:cNvPr>
          <p:cNvSpPr txBox="1"/>
          <p:nvPr/>
        </p:nvSpPr>
        <p:spPr>
          <a:xfrm>
            <a:off x="6946204" y="6389720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Bug was fixed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9B1CD-034E-BD8E-7424-9F377BD63C8E}"/>
              </a:ext>
            </a:extLst>
          </p:cNvPr>
          <p:cNvSpPr txBox="1"/>
          <p:nvPr/>
        </p:nvSpPr>
        <p:spPr>
          <a:xfrm>
            <a:off x="3427587" y="5841945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commits</a:t>
            </a:r>
            <a:endParaRPr lang="zh-TW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/>
      <p:bldP spid="13" grpId="0"/>
      <p:bldP spid="1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6D97FF-5C70-85C6-29FC-1EE0EF5B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5" y="2416190"/>
            <a:ext cx="6125227" cy="4031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100</a:t>
            </a:fld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0D94511-D942-14EB-F4E0-6587FB9C84DD}"/>
              </a:ext>
            </a:extLst>
          </p:cNvPr>
          <p:cNvSpPr/>
          <p:nvPr/>
        </p:nvSpPr>
        <p:spPr>
          <a:xfrm>
            <a:off x="6927351" y="465898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96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98" y="380560"/>
            <a:ext cx="10069269" cy="1310128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Pull sync complete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F9BEF-4398-4C5A-4511-3E9E04E2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601" y="2442575"/>
            <a:ext cx="5472206" cy="360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220A7-AA13-9ED7-E35A-14E21117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704" y="2324197"/>
            <a:ext cx="5652068" cy="371993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242CF49-FAD8-654C-7B42-3DE1182C4619}"/>
              </a:ext>
            </a:extLst>
          </p:cNvPr>
          <p:cNvSpPr/>
          <p:nvPr/>
        </p:nvSpPr>
        <p:spPr>
          <a:xfrm>
            <a:off x="2850129" y="321222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2B5DAAA-41CB-C6DE-984E-167B5ACB734F}"/>
              </a:ext>
            </a:extLst>
          </p:cNvPr>
          <p:cNvSpPr/>
          <p:nvPr/>
        </p:nvSpPr>
        <p:spPr>
          <a:xfrm>
            <a:off x="5587066" y="314333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EEF2D0C-063C-DB66-6F55-F274D6ADD071}"/>
              </a:ext>
            </a:extLst>
          </p:cNvPr>
          <p:cNvSpPr/>
          <p:nvPr/>
        </p:nvSpPr>
        <p:spPr>
          <a:xfrm>
            <a:off x="8182041" y="489279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33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716A-C3A5-D501-AD06-55F246CE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257" y="348847"/>
            <a:ext cx="10090411" cy="134184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Collaborators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3F11-344C-E590-2EE9-B3F9A2FAF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Collaborators are suitable for collaboration among a team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person responsible for this repository can enter the settings and add the account of collaborators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78037-46ED-E87E-9C0B-D0C7D50488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AF282-020E-B775-3FF1-BCAC3A77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306" y="3262056"/>
            <a:ext cx="5875913" cy="399562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01B3565-6072-8764-0CEC-0E3F6C1D3E14}"/>
              </a:ext>
            </a:extLst>
          </p:cNvPr>
          <p:cNvSpPr/>
          <p:nvPr/>
        </p:nvSpPr>
        <p:spPr>
          <a:xfrm rot="10800000">
            <a:off x="9750923" y="358265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1C7C74-87BE-CD72-BF26-2C6EE27845A7}"/>
              </a:ext>
            </a:extLst>
          </p:cNvPr>
          <p:cNvSpPr/>
          <p:nvPr/>
        </p:nvSpPr>
        <p:spPr>
          <a:xfrm>
            <a:off x="3937752" y="401061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716A-C3A5-D501-AD06-55F246CE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9988"/>
            <a:ext cx="10106268" cy="132070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Collaborators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3F11-344C-E590-2EE9-B3F9A2FAF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Add a collaborator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78037-46ED-E87E-9C0B-D0C7D50488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AF282-020E-B775-3FF1-BCAC3A77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47" y="2630928"/>
            <a:ext cx="5875913" cy="399562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81C7C74-87BE-CD72-BF26-2C6EE27845A7}"/>
              </a:ext>
            </a:extLst>
          </p:cNvPr>
          <p:cNvSpPr/>
          <p:nvPr/>
        </p:nvSpPr>
        <p:spPr>
          <a:xfrm>
            <a:off x="3766714" y="624445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0E62B-4A1E-723A-98FF-25643559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90047"/>
            <a:ext cx="5065231" cy="308689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01B3565-6072-8764-0CEC-0E3F6C1D3E14}"/>
              </a:ext>
            </a:extLst>
          </p:cNvPr>
          <p:cNvSpPr/>
          <p:nvPr/>
        </p:nvSpPr>
        <p:spPr>
          <a:xfrm rot="10800000">
            <a:off x="7631977" y="396368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D94370C-968C-F5D3-F745-02AB26B3F9B5}"/>
              </a:ext>
            </a:extLst>
          </p:cNvPr>
          <p:cNvSpPr/>
          <p:nvPr/>
        </p:nvSpPr>
        <p:spPr>
          <a:xfrm rot="10800000">
            <a:off x="9247697" y="562220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1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482C17-F686-7B99-9A8B-B914F7E4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8" y="2503191"/>
            <a:ext cx="6571196" cy="4160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716A-C3A5-D501-AD06-55F246CE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Collaborators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78037-46ED-E87E-9C0B-D0C7D50488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104</a:t>
            </a:fld>
            <a:endParaRPr lang="zh-TW" alt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1C7C74-87BE-CD72-BF26-2C6EE27845A7}"/>
              </a:ext>
            </a:extLst>
          </p:cNvPr>
          <p:cNvSpPr/>
          <p:nvPr/>
        </p:nvSpPr>
        <p:spPr>
          <a:xfrm>
            <a:off x="2648384" y="613197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4457C7-0053-6BD1-B81F-F75B4D3A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381" y="1847879"/>
            <a:ext cx="3533177" cy="407532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01B3565-6072-8764-0CEC-0E3F6C1D3E14}"/>
              </a:ext>
            </a:extLst>
          </p:cNvPr>
          <p:cNvSpPr/>
          <p:nvPr/>
        </p:nvSpPr>
        <p:spPr>
          <a:xfrm>
            <a:off x="5414102" y="437359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8C41A35D-D9E8-6A50-0A45-56C0EA7F65D7}"/>
              </a:ext>
            </a:extLst>
          </p:cNvPr>
          <p:cNvSpPr/>
          <p:nvPr/>
        </p:nvSpPr>
        <p:spPr>
          <a:xfrm>
            <a:off x="5723224" y="3600186"/>
            <a:ext cx="1486722" cy="488054"/>
          </a:xfrm>
          <a:prstGeom prst="wedgeRoundRectCallout">
            <a:avLst>
              <a:gd name="adj1" fmla="val -13555"/>
              <a:gd name="adj2" fmla="val 11447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Invitation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letter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5732949-4DFF-4F0F-E0D5-974744FDF2F9}"/>
              </a:ext>
            </a:extLst>
          </p:cNvPr>
          <p:cNvSpPr/>
          <p:nvPr/>
        </p:nvSpPr>
        <p:spPr>
          <a:xfrm>
            <a:off x="3700733" y="5259766"/>
            <a:ext cx="2175923" cy="663442"/>
          </a:xfrm>
          <a:prstGeom prst="wedgeRoundRectCallout">
            <a:avLst>
              <a:gd name="adj1" fmla="val 40427"/>
              <a:gd name="adj2" fmla="val 84820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Waiting for the invitation to agree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F903AA-1279-5B4F-9CDA-DDEC658E4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603" y="3513577"/>
            <a:ext cx="4504557" cy="2140075"/>
          </a:xfrm>
          <a:prstGeom prst="rect">
            <a:avLst/>
          </a:prstGeom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4F1A1D09-95F3-F86D-9562-AE4EBA7F16C0}"/>
              </a:ext>
            </a:extLst>
          </p:cNvPr>
          <p:cNvSpPr/>
          <p:nvPr/>
        </p:nvSpPr>
        <p:spPr>
          <a:xfrm>
            <a:off x="8947279" y="3920493"/>
            <a:ext cx="2863970" cy="663121"/>
          </a:xfrm>
          <a:prstGeom prst="wedgeRoundRectCallout">
            <a:avLst>
              <a:gd name="adj1" fmla="val -56034"/>
              <a:gd name="adj2" fmla="val 10773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Agree to the invitation</a:t>
            </a:r>
          </a:p>
          <a:p>
            <a:pPr algn="ctr"/>
            <a:r>
              <a:rPr lang="en-US" sz="1600" dirty="0"/>
              <a:t>become a collaborator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451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Collaborators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Clone the commit history of a branch from the remote repository (maintained by the owner) to the local repository (maintained by the collaborator).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5FE5D-6D76-0046-BDD5-EEB24EEB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94" y="2913676"/>
            <a:ext cx="1098786" cy="1013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E1E63-7948-4BBF-EFBC-ABB19C889FD8}"/>
              </a:ext>
            </a:extLst>
          </p:cNvPr>
          <p:cNvSpPr txBox="1"/>
          <p:nvPr/>
        </p:nvSpPr>
        <p:spPr>
          <a:xfrm>
            <a:off x="2647874" y="4067211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F7589-035D-8233-C5A5-029BAB14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902" y="2969036"/>
            <a:ext cx="897087" cy="95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7B291-4B86-4A7A-20A8-D136C5DB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208" y="3752539"/>
            <a:ext cx="831167" cy="88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579F9B-093C-8EA2-5673-680A545AC66E}"/>
              </a:ext>
            </a:extLst>
          </p:cNvPr>
          <p:cNvSpPr txBox="1"/>
          <p:nvPr/>
        </p:nvSpPr>
        <p:spPr>
          <a:xfrm>
            <a:off x="6352160" y="4067211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58079-B8D9-00EC-C293-1EBCFCD40C07}"/>
              </a:ext>
            </a:extLst>
          </p:cNvPr>
          <p:cNvSpPr txBox="1"/>
          <p:nvPr/>
        </p:nvSpPr>
        <p:spPr>
          <a:xfrm>
            <a:off x="8892720" y="4786603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FE941-84F3-0CBD-BF33-132D0750103D}"/>
              </a:ext>
            </a:extLst>
          </p:cNvPr>
          <p:cNvSpPr txBox="1"/>
          <p:nvPr/>
        </p:nvSpPr>
        <p:spPr>
          <a:xfrm>
            <a:off x="4443588" y="4067211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BB93D5-105B-51C1-7EB3-8A954FCA627A}"/>
              </a:ext>
            </a:extLst>
          </p:cNvPr>
          <p:cNvGrpSpPr/>
          <p:nvPr/>
        </p:nvGrpSpPr>
        <p:grpSpPr>
          <a:xfrm>
            <a:off x="4676558" y="2960073"/>
            <a:ext cx="1027441" cy="1034063"/>
            <a:chOff x="3222958" y="2534776"/>
            <a:chExt cx="1027441" cy="1034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278AD9-AF46-5C07-E260-84C80AC0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B9FA9B-04AE-2399-8279-89E598BD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0A424E-C056-0B55-C57E-0CFF48664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42BFFB-0167-7FD2-E095-16DE28A59A86}"/>
              </a:ext>
            </a:extLst>
          </p:cNvPr>
          <p:cNvCxnSpPr/>
          <p:nvPr/>
        </p:nvCxnSpPr>
        <p:spPr>
          <a:xfrm>
            <a:off x="8363212" y="3273324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D0D3BBFB-1954-ECD9-5743-7DDDE4E8025F}"/>
              </a:ext>
            </a:extLst>
          </p:cNvPr>
          <p:cNvSpPr/>
          <p:nvPr/>
        </p:nvSpPr>
        <p:spPr>
          <a:xfrm rot="1533712">
            <a:off x="7941940" y="3835199"/>
            <a:ext cx="1168670" cy="333886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351AF-F34E-D5B2-F9C6-BE4602EE3DFE}"/>
              </a:ext>
            </a:extLst>
          </p:cNvPr>
          <p:cNvSpPr txBox="1"/>
          <p:nvPr/>
        </p:nvSpPr>
        <p:spPr>
          <a:xfrm>
            <a:off x="8350911" y="3556834"/>
            <a:ext cx="73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push</a:t>
            </a:r>
            <a:endParaRPr lang="zh-TW" altLang="en-US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68527-FAAA-5FFC-B4DE-7E57F324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45" y="4770751"/>
            <a:ext cx="1098786" cy="1013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5B8A0-9ACD-47B4-2375-AAA6BBE3B178}"/>
              </a:ext>
            </a:extLst>
          </p:cNvPr>
          <p:cNvSpPr txBox="1"/>
          <p:nvPr/>
        </p:nvSpPr>
        <p:spPr>
          <a:xfrm>
            <a:off x="2783725" y="5924286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303B27-D52E-86FF-F8FE-80DFC9D1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53" y="4826111"/>
            <a:ext cx="897087" cy="9583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155E3C-A630-8741-5F39-E135BE090BE8}"/>
              </a:ext>
            </a:extLst>
          </p:cNvPr>
          <p:cNvSpPr txBox="1"/>
          <p:nvPr/>
        </p:nvSpPr>
        <p:spPr>
          <a:xfrm>
            <a:off x="6488011" y="5924286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BE4E53-0D85-3367-DD49-67104CA24AD2}"/>
              </a:ext>
            </a:extLst>
          </p:cNvPr>
          <p:cNvSpPr txBox="1"/>
          <p:nvPr/>
        </p:nvSpPr>
        <p:spPr>
          <a:xfrm>
            <a:off x="4579439" y="5924286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4FCD5F-D959-EE6E-37D1-01BBFC660837}"/>
              </a:ext>
            </a:extLst>
          </p:cNvPr>
          <p:cNvGrpSpPr/>
          <p:nvPr/>
        </p:nvGrpSpPr>
        <p:grpSpPr>
          <a:xfrm>
            <a:off x="4812409" y="4817148"/>
            <a:ext cx="1027441" cy="1034063"/>
            <a:chOff x="3222958" y="2534776"/>
            <a:chExt cx="1027441" cy="103406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2CFDA73-9691-4146-2010-6081593E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B62D65-1657-F9F3-B417-E2A9406A0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994753-23CC-AB99-2B6F-0999BEE5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FF55EC9-1E4D-8F0C-6477-731F710CAD0A}"/>
              </a:ext>
            </a:extLst>
          </p:cNvPr>
          <p:cNvSpPr/>
          <p:nvPr/>
        </p:nvSpPr>
        <p:spPr>
          <a:xfrm rot="8925709">
            <a:off x="7913142" y="4962915"/>
            <a:ext cx="1168670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480744-9B8F-8DCD-B40B-5039502EE804}"/>
              </a:ext>
            </a:extLst>
          </p:cNvPr>
          <p:cNvSpPr txBox="1"/>
          <p:nvPr/>
        </p:nvSpPr>
        <p:spPr>
          <a:xfrm>
            <a:off x="8452714" y="5183572"/>
            <a:ext cx="73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accent2"/>
                </a:solidFill>
              </a:rPr>
              <a:t>clone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AA40AA6-2184-5849-F7FF-6D082DA670D1}"/>
              </a:ext>
            </a:extLst>
          </p:cNvPr>
          <p:cNvCxnSpPr>
            <a:cxnSpLocks/>
          </p:cNvCxnSpPr>
          <p:nvPr/>
        </p:nvCxnSpPr>
        <p:spPr>
          <a:xfrm flipV="1">
            <a:off x="2475979" y="4663508"/>
            <a:ext cx="5882194" cy="2057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A88CEE1-5448-3CA2-0A7C-E632A66538FA}"/>
              </a:ext>
            </a:extLst>
          </p:cNvPr>
          <p:cNvSpPr/>
          <p:nvPr/>
        </p:nvSpPr>
        <p:spPr>
          <a:xfrm>
            <a:off x="1736227" y="3503172"/>
            <a:ext cx="914400" cy="440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Student A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74DE5A-9921-B7F6-462B-9CEF1DA1C720}"/>
              </a:ext>
            </a:extLst>
          </p:cNvPr>
          <p:cNvSpPr/>
          <p:nvPr/>
        </p:nvSpPr>
        <p:spPr>
          <a:xfrm>
            <a:off x="1736228" y="5175399"/>
            <a:ext cx="911646" cy="440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Student B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9590C1-4561-D6E5-CB76-4230591EE647}"/>
              </a:ext>
            </a:extLst>
          </p:cNvPr>
          <p:cNvSpPr txBox="1"/>
          <p:nvPr/>
        </p:nvSpPr>
        <p:spPr>
          <a:xfrm>
            <a:off x="6440077" y="6402681"/>
            <a:ext cx="2057400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</a:rPr>
              <a:t>empty local repository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8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971" y="385845"/>
            <a:ext cx="10095697" cy="130484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Collaborators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Collaborators can synchronize their modified commits to the remote repository using the push command.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Other team members can synchronize the latest commit versions from the remote repository to their local repository using the pull command.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106</a:t>
            </a:fld>
            <a:endParaRPr lang="zh-TW" alt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F9C1071-1541-52CF-13CC-E2A7F2A3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930" y="3120475"/>
            <a:ext cx="1098786" cy="10136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72BCFC-C64C-9326-77B3-72CAD89104C3}"/>
              </a:ext>
            </a:extLst>
          </p:cNvPr>
          <p:cNvSpPr txBox="1"/>
          <p:nvPr/>
        </p:nvSpPr>
        <p:spPr>
          <a:xfrm>
            <a:off x="2581010" y="4274010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33BA06-CBB6-31E2-DCE4-00F0D001C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38" y="3175835"/>
            <a:ext cx="897087" cy="9583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ACD4A0-E59A-D565-6AE1-B38C5382A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344" y="3959338"/>
            <a:ext cx="831167" cy="88791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9343160-852A-0533-CBC2-2A7D67203D18}"/>
              </a:ext>
            </a:extLst>
          </p:cNvPr>
          <p:cNvSpPr txBox="1"/>
          <p:nvPr/>
        </p:nvSpPr>
        <p:spPr>
          <a:xfrm>
            <a:off x="6285296" y="4274010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AF7181-DA1E-0034-CFCC-8223324BCBD1}"/>
              </a:ext>
            </a:extLst>
          </p:cNvPr>
          <p:cNvSpPr txBox="1"/>
          <p:nvPr/>
        </p:nvSpPr>
        <p:spPr>
          <a:xfrm>
            <a:off x="8825856" y="4993402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E7875C-72D2-21AD-F6CA-582A46D96B0A}"/>
              </a:ext>
            </a:extLst>
          </p:cNvPr>
          <p:cNvSpPr txBox="1"/>
          <p:nvPr/>
        </p:nvSpPr>
        <p:spPr>
          <a:xfrm>
            <a:off x="4376724" y="4274010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05A3A-478F-3D1D-A0F6-78291710826E}"/>
              </a:ext>
            </a:extLst>
          </p:cNvPr>
          <p:cNvGrpSpPr/>
          <p:nvPr/>
        </p:nvGrpSpPr>
        <p:grpSpPr>
          <a:xfrm>
            <a:off x="4609694" y="3166872"/>
            <a:ext cx="1027441" cy="1034063"/>
            <a:chOff x="3222958" y="2534776"/>
            <a:chExt cx="1027441" cy="103406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CDA86E9-4752-02B4-C817-C2975B3D1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0A8A57E-313F-7FD5-F2AE-E40BF0B44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B9C0AFE-70E2-E7B3-5851-E954D0CF2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879DCE-FE4E-6B7E-9A58-25287D301456}"/>
              </a:ext>
            </a:extLst>
          </p:cNvPr>
          <p:cNvCxnSpPr/>
          <p:nvPr/>
        </p:nvCxnSpPr>
        <p:spPr>
          <a:xfrm>
            <a:off x="8296348" y="3480123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974EF14-DC8B-CB55-1937-EBE30BB1C7D9}"/>
              </a:ext>
            </a:extLst>
          </p:cNvPr>
          <p:cNvSpPr/>
          <p:nvPr/>
        </p:nvSpPr>
        <p:spPr>
          <a:xfrm rot="12375824">
            <a:off x="7859362" y="3872896"/>
            <a:ext cx="1168670" cy="333886"/>
          </a:xfrm>
          <a:prstGeom prst="rightArrow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AA42EE-6D19-F9F0-CFFA-BBEEACE6E908}"/>
              </a:ext>
            </a:extLst>
          </p:cNvPr>
          <p:cNvSpPr txBox="1"/>
          <p:nvPr/>
        </p:nvSpPr>
        <p:spPr>
          <a:xfrm>
            <a:off x="8435815" y="3627321"/>
            <a:ext cx="738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2"/>
                </a:solidFill>
              </a:rPr>
              <a:t>pull</a:t>
            </a:r>
            <a:endParaRPr lang="zh-TW" altLang="en-US" sz="1600" b="1" dirty="0">
              <a:solidFill>
                <a:schemeClr val="accent2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77A4C4B-69A8-4103-0F66-91969618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81" y="4977550"/>
            <a:ext cx="1098786" cy="101369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CBA73CF-5B83-487B-C9D5-0D28E809C720}"/>
              </a:ext>
            </a:extLst>
          </p:cNvPr>
          <p:cNvSpPr txBox="1"/>
          <p:nvPr/>
        </p:nvSpPr>
        <p:spPr>
          <a:xfrm>
            <a:off x="2716861" y="6131085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D20817-8FE8-16FA-3FBD-F410B521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89" y="5032910"/>
            <a:ext cx="897087" cy="95833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5F1F12-4598-6227-32B0-707CEE3BC60E}"/>
              </a:ext>
            </a:extLst>
          </p:cNvPr>
          <p:cNvSpPr txBox="1"/>
          <p:nvPr/>
        </p:nvSpPr>
        <p:spPr>
          <a:xfrm>
            <a:off x="6421147" y="6131085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0CBBB5-1B9F-8B49-F598-04DF509A162F}"/>
              </a:ext>
            </a:extLst>
          </p:cNvPr>
          <p:cNvSpPr txBox="1"/>
          <p:nvPr/>
        </p:nvSpPr>
        <p:spPr>
          <a:xfrm>
            <a:off x="4512575" y="6131085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570CBE3-2E9A-1ACB-C9EB-1E1BE408B052}"/>
              </a:ext>
            </a:extLst>
          </p:cNvPr>
          <p:cNvGrpSpPr/>
          <p:nvPr/>
        </p:nvGrpSpPr>
        <p:grpSpPr>
          <a:xfrm>
            <a:off x="4745545" y="5023947"/>
            <a:ext cx="1027441" cy="1034063"/>
            <a:chOff x="3222958" y="2534776"/>
            <a:chExt cx="1027441" cy="103406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6073DAB-CEB3-C283-4ED3-3D8ABAA5C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0CFF2AD-01ED-50F8-F3B7-737B43C2D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0F5ACE2-4D02-CDFF-8E51-E054005BD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F5B96F6-4127-DE95-30DE-D9B45CCDDD08}"/>
              </a:ext>
            </a:extLst>
          </p:cNvPr>
          <p:cNvSpPr/>
          <p:nvPr/>
        </p:nvSpPr>
        <p:spPr>
          <a:xfrm rot="19379802">
            <a:off x="7706975" y="5249586"/>
            <a:ext cx="1168670" cy="33388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2F6A15-15BB-75E8-8E44-3D8794658B9E}"/>
              </a:ext>
            </a:extLst>
          </p:cNvPr>
          <p:cNvSpPr txBox="1"/>
          <p:nvPr/>
        </p:nvSpPr>
        <p:spPr>
          <a:xfrm>
            <a:off x="8385850" y="5390371"/>
            <a:ext cx="73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push</a:t>
            </a:r>
            <a:endParaRPr lang="zh-TW" altLang="en-US" sz="1200" b="1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D66BD1-CE9B-1DC9-D0E9-BE43A5519008}"/>
              </a:ext>
            </a:extLst>
          </p:cNvPr>
          <p:cNvCxnSpPr>
            <a:cxnSpLocks/>
          </p:cNvCxnSpPr>
          <p:nvPr/>
        </p:nvCxnSpPr>
        <p:spPr>
          <a:xfrm flipV="1">
            <a:off x="2409115" y="4870307"/>
            <a:ext cx="5882194" cy="2057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1729AFC-9D86-E406-C46F-F47EC99DCA0F}"/>
              </a:ext>
            </a:extLst>
          </p:cNvPr>
          <p:cNvSpPr/>
          <p:nvPr/>
        </p:nvSpPr>
        <p:spPr>
          <a:xfrm>
            <a:off x="1479662" y="3680778"/>
            <a:ext cx="914400" cy="440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Student A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600D0A-A1D4-862A-00D4-7D375C85D3DC}"/>
              </a:ext>
            </a:extLst>
          </p:cNvPr>
          <p:cNvSpPr/>
          <p:nvPr/>
        </p:nvSpPr>
        <p:spPr>
          <a:xfrm>
            <a:off x="1506694" y="5353005"/>
            <a:ext cx="914400" cy="440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Student B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912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- Fork &amp; Pull Request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On GitHub, there are numerous open-source projects, and there are certain projects that you are highly interested in contributing to</a:t>
            </a:r>
          </a:p>
          <a:p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However, if you are not acquainted with the original repository author, they may be unable to include you as a collaborator</a:t>
            </a:r>
          </a:p>
          <a:p>
            <a:pPr marL="0" indent="0">
              <a:buNone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Fork &amp; Pull Request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mechanism provided by GitHub can assist in collaborative efforts in such scenarios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- Fork &amp; Pull Request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Fork &amp; Pull Request workflow:</a:t>
            </a:r>
          </a:p>
          <a:p>
            <a:pPr marL="0" indent="0">
              <a:buNone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Initiate the Fork action, creating a copy of the repository you wish to contribute to under your own GitHub account.</a:t>
            </a:r>
          </a:p>
          <a:p>
            <a:pPr marL="457200" lvl="1" indent="0">
              <a:buNone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Since the copied repository is now under your own GitHub account, you have full permissions to make any desired modifications.</a:t>
            </a:r>
          </a:p>
          <a:p>
            <a:pPr marL="457200" lvl="1" indent="0">
              <a:buNone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After making the desired changes, push them back to your own account's repository.</a:t>
            </a:r>
          </a:p>
          <a:p>
            <a:pPr marL="457200" lvl="1" indent="0">
              <a:buNone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Then, on GitHub, submit a Pull Request to the original author, notifying them that you have made contributions and requesting a code review.</a:t>
            </a:r>
          </a:p>
          <a:p>
            <a:pPr marL="457200" lvl="1" indent="0">
              <a:buNone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Once the original author has reviewed and approved the changes, they can proceed to merge your modifications into their repository.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- Fork &amp; Pull Request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Initiate the Fork action to create a duplicate copy of the repository you wish to contribute to under your own GitHub account.</a:t>
            </a:r>
          </a:p>
          <a:p>
            <a:pPr lvl="1"/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Collaborators first navigate to the original author's GitHub repository page.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BE03B-7DC0-B156-A042-C2B838991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543" y="2986630"/>
            <a:ext cx="6299941" cy="37529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CC51280-DE27-776F-0D0F-4F525BC121F7}"/>
              </a:ext>
            </a:extLst>
          </p:cNvPr>
          <p:cNvSpPr/>
          <p:nvPr/>
        </p:nvSpPr>
        <p:spPr>
          <a:xfrm rot="10800000">
            <a:off x="8117832" y="2926346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4493DB-3546-9BF3-2184-4E9C2F90DB09}"/>
              </a:ext>
            </a:extLst>
          </p:cNvPr>
          <p:cNvSpPr/>
          <p:nvPr/>
        </p:nvSpPr>
        <p:spPr>
          <a:xfrm>
            <a:off x="3506361" y="461042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4EC9A3-6709-3F03-43FA-FD8F5173F38A}"/>
              </a:ext>
            </a:extLst>
          </p:cNvPr>
          <p:cNvSpPr/>
          <p:nvPr/>
        </p:nvSpPr>
        <p:spPr>
          <a:xfrm rot="10800000">
            <a:off x="4736524" y="631453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4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894E-40CF-D507-7E1E-549898E1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86" y="359417"/>
            <a:ext cx="10100982" cy="1331271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What is Git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Repository?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E779-524C-EBBD-32BF-71FAE4583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 series of project snapshots or commit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BF0C81-9C25-F57C-8327-8B7C322945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79591C-4B0A-B08F-145B-BF38606E0C9B}"/>
              </a:ext>
            </a:extLst>
          </p:cNvPr>
          <p:cNvSpPr/>
          <p:nvPr/>
        </p:nvSpPr>
        <p:spPr>
          <a:xfrm>
            <a:off x="3849622" y="4554057"/>
            <a:ext cx="651355" cy="651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A1BC70-F57F-8C1C-E268-C3ACDF850CDC}"/>
              </a:ext>
            </a:extLst>
          </p:cNvPr>
          <p:cNvSpPr/>
          <p:nvPr/>
        </p:nvSpPr>
        <p:spPr>
          <a:xfrm>
            <a:off x="6126024" y="4554056"/>
            <a:ext cx="651355" cy="651355"/>
          </a:xfrm>
          <a:prstGeom prst="ellips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5B424-C286-407C-7C29-B8047B264FA3}"/>
              </a:ext>
            </a:extLst>
          </p:cNvPr>
          <p:cNvSpPr txBox="1"/>
          <p:nvPr/>
        </p:nvSpPr>
        <p:spPr>
          <a:xfrm>
            <a:off x="2559746" y="472584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commits</a:t>
            </a:r>
            <a:endParaRPr lang="zh-TW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F9B6EF-4024-A76D-D35C-47E6A99C30EC}"/>
              </a:ext>
            </a:extLst>
          </p:cNvPr>
          <p:cNvSpPr/>
          <p:nvPr/>
        </p:nvSpPr>
        <p:spPr>
          <a:xfrm>
            <a:off x="8408077" y="4554057"/>
            <a:ext cx="651355" cy="651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66459-97CB-9D43-65D8-E7E9782422B0}"/>
              </a:ext>
            </a:extLst>
          </p:cNvPr>
          <p:cNvSpPr txBox="1"/>
          <p:nvPr/>
        </p:nvSpPr>
        <p:spPr>
          <a:xfrm>
            <a:off x="3496361" y="534034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index.html (v1)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075FEAE-41AF-38C0-2D08-7D43544FE7A4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4500977" y="4879734"/>
            <a:ext cx="1625047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649A936-B84D-62AA-6B57-7C56FB86496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6777378" y="4879734"/>
            <a:ext cx="1630698" cy="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6246408-A761-2D88-6080-75AF4A65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081" y="2772795"/>
            <a:ext cx="1082347" cy="11562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DB18BE-FED1-E43F-EC73-099227155AE4}"/>
              </a:ext>
            </a:extLst>
          </p:cNvPr>
          <p:cNvSpPr txBox="1"/>
          <p:nvPr/>
        </p:nvSpPr>
        <p:spPr>
          <a:xfrm>
            <a:off x="3683778" y="4134584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commit 1</a:t>
            </a:r>
            <a:endParaRPr lang="zh-TW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68DEF-8723-3766-98AF-C01463936A8E}"/>
              </a:ext>
            </a:extLst>
          </p:cNvPr>
          <p:cNvSpPr txBox="1"/>
          <p:nvPr/>
        </p:nvSpPr>
        <p:spPr>
          <a:xfrm>
            <a:off x="5965830" y="413458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commit 2</a:t>
            </a:r>
            <a:endParaRPr lang="zh-TW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88169B-8D6C-45D9-2ACA-B5D5583C9A23}"/>
              </a:ext>
            </a:extLst>
          </p:cNvPr>
          <p:cNvSpPr txBox="1"/>
          <p:nvPr/>
        </p:nvSpPr>
        <p:spPr>
          <a:xfrm>
            <a:off x="8247883" y="413458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commit 3</a:t>
            </a:r>
            <a:endParaRPr lang="zh-TW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2676C-41CB-8392-15A4-46D0F098D37A}"/>
              </a:ext>
            </a:extLst>
          </p:cNvPr>
          <p:cNvSpPr txBox="1"/>
          <p:nvPr/>
        </p:nvSpPr>
        <p:spPr>
          <a:xfrm>
            <a:off x="5772667" y="5359622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index.html (v1)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altLang="zh-TW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/logo.png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66AFBC-BCEF-1983-5EBA-250068741287}"/>
              </a:ext>
            </a:extLst>
          </p:cNvPr>
          <p:cNvSpPr txBox="1"/>
          <p:nvPr/>
        </p:nvSpPr>
        <p:spPr>
          <a:xfrm>
            <a:off x="8048973" y="5340347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index.html (v2)</a:t>
            </a:r>
          </a:p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altLang="zh-TW" sz="14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/logo.png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80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  <p:bldP spid="15" grpId="0"/>
      <p:bldP spid="16" grpId="0"/>
      <p:bldP spid="17" grpId="0"/>
      <p:bldP spid="18" grpId="0"/>
      <p:bldP spid="1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8486D0-7A11-6A01-10A2-D0B82D6C6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174" y="2467606"/>
            <a:ext cx="6801324" cy="4285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- Fork &amp; Pull Request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Copy the repository under your own GitHub account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110</a:t>
            </a:fld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4493DB-3546-9BF3-2184-4E9C2F90DB09}"/>
              </a:ext>
            </a:extLst>
          </p:cNvPr>
          <p:cNvSpPr/>
          <p:nvPr/>
        </p:nvSpPr>
        <p:spPr>
          <a:xfrm rot="10800000">
            <a:off x="4979926" y="2467606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52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C7603-D629-84D8-965B-B1A117AF8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68" y="2828747"/>
            <a:ext cx="7081290" cy="3470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- Fork &amp; Pull Request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 SourceTree and copy the remote repository to the local repository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8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103958-68FB-DD8C-C2C4-0C60D45B8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84" y="3001266"/>
            <a:ext cx="5442814" cy="3662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Modify/Change </a:t>
            </a:r>
            <a:r>
              <a:rPr lang="en-US" altLang="zh-TW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index.html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112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4DD86-5D7F-098B-2DBD-A0FCA0647978}"/>
              </a:ext>
            </a:extLst>
          </p:cNvPr>
          <p:cNvSpPr txBox="1"/>
          <p:nvPr/>
        </p:nvSpPr>
        <p:spPr>
          <a:xfrm>
            <a:off x="2557399" y="2371989"/>
            <a:ext cx="5285421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&lt;h1&gt;I am learning pull request.&lt;/h1&gt;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zh-TW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="git-logo.png" height="100"&gt;</a:t>
            </a:r>
            <a:endParaRPr lang="zh-TW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D3896D-E33F-190F-CA09-B531BD83EB37}"/>
              </a:ext>
            </a:extLst>
          </p:cNvPr>
          <p:cNvSpPr/>
          <p:nvPr/>
        </p:nvSpPr>
        <p:spPr>
          <a:xfrm>
            <a:off x="2553484" y="388688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7F2F5D-A5DA-FFF5-D299-4CD9A5D22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10" y="3809195"/>
            <a:ext cx="4433511" cy="198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6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DF0CA-C3E8-9C6E-9372-824853838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860" y="2317901"/>
            <a:ext cx="7612633" cy="4403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12" y="338275"/>
            <a:ext cx="10074555" cy="135241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View profile status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113</a:t>
            </a:fld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D3896D-E33F-190F-CA09-B531BD83EB37}"/>
              </a:ext>
            </a:extLst>
          </p:cNvPr>
          <p:cNvSpPr/>
          <p:nvPr/>
        </p:nvSpPr>
        <p:spPr>
          <a:xfrm>
            <a:off x="3505911" y="471550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C19C58D-6128-9679-5DAE-092A52AAA434}"/>
              </a:ext>
            </a:extLst>
          </p:cNvPr>
          <p:cNvSpPr/>
          <p:nvPr/>
        </p:nvSpPr>
        <p:spPr>
          <a:xfrm rot="5400000">
            <a:off x="7750673" y="335066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1878583" y="342900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7D464-C775-1023-51A7-AE3B18B4C813}"/>
              </a:ext>
            </a:extLst>
          </p:cNvPr>
          <p:cNvSpPr txBox="1"/>
          <p:nvPr/>
        </p:nvSpPr>
        <p:spPr>
          <a:xfrm>
            <a:off x="7341946" y="4335149"/>
            <a:ext cx="20334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Show the differences from the previous version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3952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B50FBF-4CD4-DF44-5CE2-ADC9F1B2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96" y="2431148"/>
            <a:ext cx="7237663" cy="418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Modified/Changed Files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114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 rot="10800000">
            <a:off x="4768848" y="366483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5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E9A87D-8305-4E01-EC9D-7498E05F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924" y="2353550"/>
            <a:ext cx="7155810" cy="4139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Commit modified/changed files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115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3435165" y="572732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>
            <a:off x="7817489" y="615898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27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08AACE-E644-0EDB-C67F-35544D36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541995"/>
            <a:ext cx="7830509" cy="4133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84" y="385845"/>
            <a:ext cx="10063984" cy="130484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Examine delivery history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116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 rot="5400000">
            <a:off x="5004658" y="328152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>
            <a:off x="3367163" y="371860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0E56C0-A2ED-BB4B-1FC7-8066E9F25C9C}"/>
              </a:ext>
            </a:extLst>
          </p:cNvPr>
          <p:cNvSpPr/>
          <p:nvPr/>
        </p:nvSpPr>
        <p:spPr>
          <a:xfrm>
            <a:off x="1921373" y="3762886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28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C7AB3D-3CD0-F9DE-0F2E-1531A7381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075" y="2604605"/>
            <a:ext cx="5962389" cy="3924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Synchronize new deliveries to remote repositories via </a:t>
            </a:r>
            <a:r>
              <a:rPr lang="en-US" altLang="zh-TW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117</a:t>
            </a:fld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>
            <a:off x="6864493" y="495717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0E56C0-A2ED-BB4B-1FC7-8066E9F25C9C}"/>
              </a:ext>
            </a:extLst>
          </p:cNvPr>
          <p:cNvSpPr/>
          <p:nvPr/>
        </p:nvSpPr>
        <p:spPr>
          <a:xfrm>
            <a:off x="3346537" y="291543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82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EE8F-A74D-32D4-2584-4F61C43A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4567"/>
            <a:ext cx="9909289" cy="4048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26" y="365126"/>
            <a:ext cx="10042841" cy="132556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View remote repositories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 rot="10800000">
            <a:off x="6490154" y="3955896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0E56C0-A2ED-BB4B-1FC7-8066E9F25C9C}"/>
              </a:ext>
            </a:extLst>
          </p:cNvPr>
          <p:cNvSpPr/>
          <p:nvPr/>
        </p:nvSpPr>
        <p:spPr>
          <a:xfrm rot="10800000">
            <a:off x="7519396" y="537236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3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3DAF-68F8-A1F5-ADF6-997A1533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42" y="359417"/>
            <a:ext cx="10085126" cy="1315415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Fork &amp; Pull Request</a:t>
            </a:r>
            <a:endParaRPr lang="zh-TW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07F7-09D0-77F4-0B43-4C240CDC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Send a Pull Request to the original author on GitHub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C3BC9-9D00-0FD9-5820-4F4767A58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03739-3859-3BE4-34FE-3F866A29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43" y="2414752"/>
            <a:ext cx="8443618" cy="37653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A482486-0A41-B769-8483-A77226D8B176}"/>
              </a:ext>
            </a:extLst>
          </p:cNvPr>
          <p:cNvSpPr/>
          <p:nvPr/>
        </p:nvSpPr>
        <p:spPr>
          <a:xfrm rot="10800000">
            <a:off x="3325935" y="304807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B40302-A4AF-588A-D1CB-C0575F536F11}"/>
              </a:ext>
            </a:extLst>
          </p:cNvPr>
          <p:cNvSpPr/>
          <p:nvPr/>
        </p:nvSpPr>
        <p:spPr>
          <a:xfrm>
            <a:off x="8437465" y="355165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74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4C622-1B38-96E0-05D3-3E01F455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971" y="401702"/>
            <a:ext cx="10095697" cy="1288986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 tool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72695-932B-83B5-F9A4-AFAB2ECB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Command line and Graphical User Interface (GUI)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E3D6BB2-68DA-C7CD-2A89-1A53E96EE2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E282C-4277-94B0-57A3-1278C6B5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12" y="3433566"/>
            <a:ext cx="831167" cy="887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80BC2-9044-2B9C-8E26-C7AD4C1D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693" y="3433566"/>
            <a:ext cx="831167" cy="887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FD3DB-02A5-9B19-A02D-5E417EABE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807" y="2450075"/>
            <a:ext cx="978386" cy="875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BAD1D-9571-200C-4B6F-7A3E433AD596}"/>
              </a:ext>
            </a:extLst>
          </p:cNvPr>
          <p:cNvSpPr txBox="1"/>
          <p:nvPr/>
        </p:nvSpPr>
        <p:spPr>
          <a:xfrm>
            <a:off x="3862906" y="4363449"/>
            <a:ext cx="1336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/>
              <a:t>local side</a:t>
            </a:r>
          </a:p>
          <a:p>
            <a:pPr algn="ctr"/>
            <a:r>
              <a:rPr lang="en-US" altLang="zh-TW" dirty="0"/>
              <a:t>repository</a:t>
            </a:r>
            <a:endParaRPr lang="zh-TW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8AD42-4E78-155A-1FFD-34E5FA12861C}"/>
              </a:ext>
            </a:extLst>
          </p:cNvPr>
          <p:cNvSpPr txBox="1"/>
          <p:nvPr/>
        </p:nvSpPr>
        <p:spPr>
          <a:xfrm>
            <a:off x="7353198" y="4326298"/>
            <a:ext cx="1336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/>
              <a:t>local side</a:t>
            </a:r>
          </a:p>
          <a:p>
            <a:pPr algn="ctr"/>
            <a:r>
              <a:rPr lang="en-US" altLang="zh-TW" dirty="0"/>
              <a:t>repository</a:t>
            </a:r>
            <a:endParaRPr lang="zh-TW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3ED46-80EE-BC81-D86E-75821B7EBBC3}"/>
              </a:ext>
            </a:extLst>
          </p:cNvPr>
          <p:cNvSpPr txBox="1"/>
          <p:nvPr/>
        </p:nvSpPr>
        <p:spPr>
          <a:xfrm>
            <a:off x="5427912" y="3384733"/>
            <a:ext cx="1336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/>
              <a:t>remote</a:t>
            </a:r>
          </a:p>
          <a:p>
            <a:pPr algn="ctr"/>
            <a:r>
              <a:rPr lang="en-US" altLang="zh-TW" dirty="0"/>
              <a:t>repository</a:t>
            </a:r>
            <a:endParaRPr lang="zh-TW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75FDB0-01B1-B29C-6F78-2E2249534354}"/>
              </a:ext>
            </a:extLst>
          </p:cNvPr>
          <p:cNvCxnSpPr>
            <a:stCxn id="4" idx="0"/>
            <a:endCxn id="6" idx="1"/>
          </p:cNvCxnSpPr>
          <p:nvPr/>
        </p:nvCxnSpPr>
        <p:spPr>
          <a:xfrm flipV="1">
            <a:off x="4530995" y="2887867"/>
            <a:ext cx="1075812" cy="5456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4E73B8-6499-04E8-5916-765B43478847}"/>
              </a:ext>
            </a:extLst>
          </p:cNvPr>
          <p:cNvCxnSpPr>
            <a:stCxn id="5" idx="0"/>
            <a:endCxn id="6" idx="3"/>
          </p:cNvCxnSpPr>
          <p:nvPr/>
        </p:nvCxnSpPr>
        <p:spPr>
          <a:xfrm flipH="1" flipV="1">
            <a:off x="6585194" y="2887867"/>
            <a:ext cx="1367083" cy="5456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72F8C21-4F80-B4C1-9DF3-E8DE4BBE3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223" y="5041505"/>
            <a:ext cx="2587679" cy="1372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B29234-0A77-A9BD-37A2-9527B1B9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99" y="5062324"/>
            <a:ext cx="2179529" cy="14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0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B6E783-2D68-244B-7D95-606E9DCD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197" y="2248351"/>
            <a:ext cx="6727261" cy="4530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B3DAF-68F8-A1F5-ADF6-997A1533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Fork &amp; Pull Request</a:t>
            </a:r>
            <a:endParaRPr lang="zh-TW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07F7-09D0-77F4-0B43-4C240CDC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Send a Pull Request to the original author on GitHub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C3BC9-9D00-0FD9-5820-4F4767A58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120</a:t>
            </a:fld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A482486-0A41-B769-8483-A77226D8B176}"/>
              </a:ext>
            </a:extLst>
          </p:cNvPr>
          <p:cNvSpPr/>
          <p:nvPr/>
        </p:nvSpPr>
        <p:spPr>
          <a:xfrm rot="10800000">
            <a:off x="7825572" y="3153329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B40302-A4AF-588A-D1CB-C0575F536F11}"/>
              </a:ext>
            </a:extLst>
          </p:cNvPr>
          <p:cNvSpPr/>
          <p:nvPr/>
        </p:nvSpPr>
        <p:spPr>
          <a:xfrm>
            <a:off x="7825572" y="388554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439125-E33B-66D4-D4CF-36AB4CB8A1F9}"/>
              </a:ext>
            </a:extLst>
          </p:cNvPr>
          <p:cNvSpPr/>
          <p:nvPr/>
        </p:nvSpPr>
        <p:spPr>
          <a:xfrm>
            <a:off x="2373988" y="622534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558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F016343-C991-1D4E-A72A-9A91EF9E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367" y="2360985"/>
            <a:ext cx="6014877" cy="422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B3DAF-68F8-A1F5-ADF6-997A1533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Fork &amp; Pull Request</a:t>
            </a:r>
            <a:endParaRPr lang="zh-TW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07F7-09D0-77F4-0B43-4C240CDC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Send a Pull Request to the original author on GitHub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C3BC9-9D00-0FD9-5820-4F4767A58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121</a:t>
            </a:fld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A482486-0A41-B769-8483-A77226D8B176}"/>
              </a:ext>
            </a:extLst>
          </p:cNvPr>
          <p:cNvSpPr/>
          <p:nvPr/>
        </p:nvSpPr>
        <p:spPr>
          <a:xfrm rot="10800000">
            <a:off x="8558448" y="309511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B40302-A4AF-588A-D1CB-C0575F536F11}"/>
              </a:ext>
            </a:extLst>
          </p:cNvPr>
          <p:cNvSpPr/>
          <p:nvPr/>
        </p:nvSpPr>
        <p:spPr>
          <a:xfrm>
            <a:off x="6096000" y="6170969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439125-E33B-66D4-D4CF-36AB4CB8A1F9}"/>
              </a:ext>
            </a:extLst>
          </p:cNvPr>
          <p:cNvSpPr/>
          <p:nvPr/>
        </p:nvSpPr>
        <p:spPr>
          <a:xfrm>
            <a:off x="2742379" y="447463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7174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159E92-35F3-DB55-46A6-B1A99ED8E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77" y="2489039"/>
            <a:ext cx="10515600" cy="3809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B3DAF-68F8-A1F5-ADF6-997A1533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Fork &amp; Pull Request</a:t>
            </a:r>
            <a:endParaRPr lang="zh-TW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07F7-09D0-77F4-0B43-4C240CDC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Original author review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C3BC9-9D00-0FD9-5820-4F4767A58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122</a:t>
            </a:fld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B40302-A4AF-588A-D1CB-C0575F536F11}"/>
              </a:ext>
            </a:extLst>
          </p:cNvPr>
          <p:cNvSpPr/>
          <p:nvPr/>
        </p:nvSpPr>
        <p:spPr>
          <a:xfrm>
            <a:off x="2563390" y="321068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439125-E33B-66D4-D4CF-36AB4CB8A1F9}"/>
              </a:ext>
            </a:extLst>
          </p:cNvPr>
          <p:cNvSpPr/>
          <p:nvPr/>
        </p:nvSpPr>
        <p:spPr>
          <a:xfrm>
            <a:off x="838200" y="261294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A204D50-CEEC-A817-20BA-A1E352DCF2DE}"/>
              </a:ext>
            </a:extLst>
          </p:cNvPr>
          <p:cNvSpPr/>
          <p:nvPr/>
        </p:nvSpPr>
        <p:spPr>
          <a:xfrm rot="10800000">
            <a:off x="4221571" y="506689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07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FD2A0A-40F1-2D4C-7FE5-4DD61722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460" y="2132655"/>
            <a:ext cx="6416942" cy="4537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B3DAF-68F8-A1F5-ADF6-997A1533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Fork &amp; Pull Request</a:t>
            </a:r>
            <a:endParaRPr lang="zh-TW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07F7-09D0-77F4-0B43-4C240CDC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Original author review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C3BC9-9D00-0FD9-5820-4F4767A58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B40302-A4AF-588A-D1CB-C0575F536F11}"/>
              </a:ext>
            </a:extLst>
          </p:cNvPr>
          <p:cNvSpPr/>
          <p:nvPr/>
        </p:nvSpPr>
        <p:spPr>
          <a:xfrm>
            <a:off x="4183029" y="394080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439125-E33B-66D4-D4CF-36AB4CB8A1F9}"/>
              </a:ext>
            </a:extLst>
          </p:cNvPr>
          <p:cNvSpPr/>
          <p:nvPr/>
        </p:nvSpPr>
        <p:spPr>
          <a:xfrm>
            <a:off x="4204375" y="618104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034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3DAF-68F8-A1F5-ADF6-997A1533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Fork &amp; Pull Request</a:t>
            </a:r>
            <a:endParaRPr lang="zh-TW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07F7-09D0-77F4-0B43-4C240CDC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Original author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C3BC9-9D00-0FD9-5820-4F4767A58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64656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124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3EF6616-78E6-17C6-2212-48731B24CACF}"/>
              </a:ext>
            </a:extLst>
          </p:cNvPr>
          <p:cNvGrpSpPr/>
          <p:nvPr/>
        </p:nvGrpSpPr>
        <p:grpSpPr>
          <a:xfrm>
            <a:off x="3768597" y="2352069"/>
            <a:ext cx="7380602" cy="4505931"/>
            <a:chOff x="3117363" y="1930507"/>
            <a:chExt cx="7667133" cy="46081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05BB62-514E-B4CE-C2F1-4D24C3A7D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7894" y="1930507"/>
              <a:ext cx="7476602" cy="4608181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8439125-E33B-66D4-D4CF-36AB4CB8A1F9}"/>
                </a:ext>
              </a:extLst>
            </p:cNvPr>
            <p:cNvSpPr/>
            <p:nvPr/>
          </p:nvSpPr>
          <p:spPr>
            <a:xfrm>
              <a:off x="3117363" y="5485537"/>
              <a:ext cx="462554" cy="333886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20256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3DAF-68F8-A1F5-ADF6-997A1533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59839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Fork &amp; Pull Request</a:t>
            </a:r>
            <a:endParaRPr lang="zh-TW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07F7-09D0-77F4-0B43-4C240CDC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Original author agrees to merge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C3BC9-9D00-0FD9-5820-4F4767A58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125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6452303-2F10-92B3-8D18-4EB38CF38499}"/>
              </a:ext>
            </a:extLst>
          </p:cNvPr>
          <p:cNvGrpSpPr/>
          <p:nvPr/>
        </p:nvGrpSpPr>
        <p:grpSpPr>
          <a:xfrm>
            <a:off x="2460889" y="2442574"/>
            <a:ext cx="8190188" cy="4215054"/>
            <a:chOff x="3745278" y="2141298"/>
            <a:chExt cx="8190188" cy="42150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3FFB4-AB57-6030-8197-60C3EE4A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5278" y="2141298"/>
              <a:ext cx="5960582" cy="4215054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48829250-6210-2AE3-F9B0-0409ED736370}"/>
                </a:ext>
              </a:extLst>
            </p:cNvPr>
            <p:cNvSpPr/>
            <p:nvPr/>
          </p:nvSpPr>
          <p:spPr>
            <a:xfrm>
              <a:off x="3745278" y="5858695"/>
              <a:ext cx="462554" cy="333886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A436D5-6C0C-794F-C0A3-0371D082C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9763" y="4535413"/>
              <a:ext cx="4215703" cy="1711433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147DFED-7DE7-ACC6-93FE-5179265384AF}"/>
                </a:ext>
              </a:extLst>
            </p:cNvPr>
            <p:cNvSpPr/>
            <p:nvPr/>
          </p:nvSpPr>
          <p:spPr>
            <a:xfrm>
              <a:off x="7857962" y="5753826"/>
              <a:ext cx="462554" cy="333886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23608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3DAF-68F8-A1F5-ADF6-997A1533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Collaboration - Fork &amp; Pull Request</a:t>
            </a:r>
            <a:endParaRPr lang="zh-TW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07F7-09D0-77F4-0B43-4C240CDC3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826" y="1823514"/>
            <a:ext cx="10042841" cy="4353449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Merge complete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C3BC9-9D00-0FD9-5820-4F4767A58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126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404E7AD-88B5-63F6-4108-33F5C2D0E58A}"/>
              </a:ext>
            </a:extLst>
          </p:cNvPr>
          <p:cNvGrpSpPr/>
          <p:nvPr/>
        </p:nvGrpSpPr>
        <p:grpSpPr>
          <a:xfrm>
            <a:off x="3509606" y="2320356"/>
            <a:ext cx="7026896" cy="4308450"/>
            <a:chOff x="3606827" y="1859043"/>
            <a:chExt cx="7516370" cy="46904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A08C51-9B64-B1CB-350C-9D81E2C4C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6827" y="1859043"/>
              <a:ext cx="7516370" cy="4690480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48829250-6210-2AE3-F9B0-0409ED736370}"/>
                </a:ext>
              </a:extLst>
            </p:cNvPr>
            <p:cNvSpPr/>
            <p:nvPr/>
          </p:nvSpPr>
          <p:spPr>
            <a:xfrm>
              <a:off x="3653935" y="3807106"/>
              <a:ext cx="462554" cy="333886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147DFED-7DE7-ACC6-93FE-5179265384AF}"/>
                </a:ext>
              </a:extLst>
            </p:cNvPr>
            <p:cNvSpPr/>
            <p:nvPr/>
          </p:nvSpPr>
          <p:spPr>
            <a:xfrm>
              <a:off x="3606827" y="5038368"/>
              <a:ext cx="462554" cy="333886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3555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87231-A319-47A4-878F-86E41991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Profile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99B8E3-B8BC-4059-BE8D-3668879D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GitHub Profile is a personal information page on the GitHub platform.</a:t>
            </a:r>
          </a:p>
          <a:p>
            <a:pPr marL="0" indent="0">
              <a:buNone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Displaying your projects and contributions on your GitHub Profile allows others to understand your work and skills.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Personal profile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Avatar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Personal project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Personal contribution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Personal website link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Social media links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DF3B25-73D1-4EE5-9E3E-A64AADFC2D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7761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87231-A319-47A4-878F-86E41991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40" y="359417"/>
            <a:ext cx="10048127" cy="1331271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Profile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99B8E3-B8BC-4059-BE8D-3668879D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DF3B25-73D1-4EE5-9E3E-A64AADFC2D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9E7659-33D8-487B-A20D-B9C19D16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84" y="2351042"/>
            <a:ext cx="9683416" cy="35718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37CD8B-C217-4251-9CEE-F28C4E6DA68C}"/>
              </a:ext>
            </a:extLst>
          </p:cNvPr>
          <p:cNvSpPr/>
          <p:nvPr/>
        </p:nvSpPr>
        <p:spPr>
          <a:xfrm>
            <a:off x="9655342" y="3320716"/>
            <a:ext cx="770021" cy="2165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8994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87231-A319-47A4-878F-86E41991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Profile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99B8E3-B8BC-4059-BE8D-3668879D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Edit profile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DF3B25-73D1-4EE5-9E3E-A64AADFC2D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129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E147FB-C5A9-4F38-BE04-9B7E894C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653" y="1896164"/>
            <a:ext cx="2561256" cy="47678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D7C0C94-E33F-43E1-8AB0-9A5B16C691FF}"/>
              </a:ext>
            </a:extLst>
          </p:cNvPr>
          <p:cNvSpPr/>
          <p:nvPr/>
        </p:nvSpPr>
        <p:spPr>
          <a:xfrm>
            <a:off x="3910263" y="5148124"/>
            <a:ext cx="2185737" cy="344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30AFAE3-F975-4615-B29D-2C749A4EB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035" y="1038577"/>
            <a:ext cx="2705040" cy="574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8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E01D-BB85-DDD1-6D28-1062B6BF4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70" y="364703"/>
            <a:ext cx="10058698" cy="1325985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SourceTree Installation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677E5-43D9-2C36-8853-73434F45B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Graphical Git client tool</a:t>
            </a:r>
          </a:p>
          <a:p>
            <a:pPr marL="0" indent="0">
              <a:buNone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Install SourceTree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https://www.sourcetreeapp.com/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Other graphical Git client tools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https://git-scm.com/downloads/guis/</a:t>
            </a:r>
          </a:p>
          <a:p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C39F1-2032-78D5-AB21-C76A713908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BDDAB-6A26-82AC-D64C-00616A32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45" y="1429776"/>
            <a:ext cx="2506811" cy="16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7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C20EE-B219-4D18-82C8-C810FA5B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Profile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AFEAAF-3913-49AB-908D-C56AEBDC2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Create the same name repository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F84A47-85CE-40FA-AD9C-759B647379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2200A-29D4-40A7-ABEE-507149C3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481" y="1188971"/>
            <a:ext cx="4583564" cy="561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260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EE223-6393-4983-A77A-1C56AC0A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Profile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329C79-ED69-4631-B832-DB8CA885D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Edit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D18B58-0D3C-4221-A3CC-0916A6ECA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B7480F-6181-4FD3-A477-1AEFC17D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31" y="2821294"/>
            <a:ext cx="8443181" cy="32399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C19392-4D57-4452-960B-92644A164E88}"/>
              </a:ext>
            </a:extLst>
          </p:cNvPr>
          <p:cNvSpPr/>
          <p:nvPr/>
        </p:nvSpPr>
        <p:spPr>
          <a:xfrm>
            <a:off x="9914020" y="4842711"/>
            <a:ext cx="415091" cy="3054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3481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2B137-8F37-48DD-97CD-4B39FAB2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Profile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77A43E-6F53-4D0B-835D-503D79F3A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Edit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7A5682-AFCF-4C80-9ED8-4DA547863A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132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345AB1-BE40-4163-AAC9-9EDD082A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7" y="2468170"/>
            <a:ext cx="8477062" cy="37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708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53DF1D-1B80-4A29-A4C6-1A60E959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76523"/>
            <a:ext cx="10080000" cy="1314165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Profile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61469-0EF4-43BD-9D43-FF528FEC7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Edit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597882-D52E-434B-8DCF-8CB3EBEA8A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133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D7C9B2-B2FC-413F-BDDE-0DFDC6918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56" y="2468688"/>
            <a:ext cx="9733943" cy="34726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79C043-9C31-491C-A7C4-CB15DD415509}"/>
              </a:ext>
            </a:extLst>
          </p:cNvPr>
          <p:cNvSpPr/>
          <p:nvPr/>
        </p:nvSpPr>
        <p:spPr>
          <a:xfrm>
            <a:off x="9420726" y="2580774"/>
            <a:ext cx="1389648" cy="3970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503658-8606-431D-A8E9-306E5F8F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78" y="3266133"/>
            <a:ext cx="3115837" cy="32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324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106E0-5BBB-47B3-8B27-81A6F7AA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GitHub Profile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27C59B-89FE-4037-B1AE-FE9E32BD2D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134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544C88-CC57-4924-A51F-B725CF46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16" y="1709409"/>
            <a:ext cx="7404325" cy="468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8DA7-63D9-5E71-A5B8-B9FD4B35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SourceTree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92FDB-BD2B-6D4E-999B-35EBDA81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Configure Git user information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7C1D6-3778-1DC4-46C0-174A26DCA3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14</a:t>
            </a:fld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F9629-0281-EB27-865E-5A2200D3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938" y="2461436"/>
            <a:ext cx="6344433" cy="411354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22429F3-BC5E-D9F6-E3F5-25F995DFFEF3}"/>
              </a:ext>
            </a:extLst>
          </p:cNvPr>
          <p:cNvSpPr/>
          <p:nvPr/>
        </p:nvSpPr>
        <p:spPr>
          <a:xfrm>
            <a:off x="4379735" y="3095114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86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8DA7-63D9-5E71-A5B8-B9FD4B358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96416"/>
            <a:ext cx="10080000" cy="129427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SourceTree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92FDB-BD2B-6D4E-999B-35EBDA81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Configure Git user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8E368-1A49-40C5-E543-3F83C23B34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523F9-AE17-6822-AD36-BC6867AF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995" y="2385668"/>
            <a:ext cx="4968010" cy="4378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B5C02F-942C-14AA-0ACC-162FE64E8E53}"/>
              </a:ext>
            </a:extLst>
          </p:cNvPr>
          <p:cNvSpPr/>
          <p:nvPr/>
        </p:nvSpPr>
        <p:spPr>
          <a:xfrm>
            <a:off x="3672215" y="3883862"/>
            <a:ext cx="4665945" cy="63803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29E2F24-4074-1EA7-9265-FDA24AEA6BF6}"/>
              </a:ext>
            </a:extLst>
          </p:cNvPr>
          <p:cNvSpPr/>
          <p:nvPr/>
        </p:nvSpPr>
        <p:spPr>
          <a:xfrm>
            <a:off x="3093332" y="4001294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D20212-CF4A-AADD-D944-1DB93CE7AC64}"/>
              </a:ext>
            </a:extLst>
          </p:cNvPr>
          <p:cNvSpPr/>
          <p:nvPr/>
        </p:nvSpPr>
        <p:spPr>
          <a:xfrm>
            <a:off x="7269126" y="6447995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1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C6CC-2C65-B2E4-616E-8E7E1661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 Locations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9ECEE1-8AEA-67AE-9733-7B06D60AEB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6D0D-C453-853A-52EC-CEAB9250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93" y="2415304"/>
            <a:ext cx="1098786" cy="1013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1F3A-58EC-BCB3-CEA1-E57FE011A828}"/>
              </a:ext>
            </a:extLst>
          </p:cNvPr>
          <p:cNvSpPr txBox="1"/>
          <p:nvPr/>
        </p:nvSpPr>
        <p:spPr>
          <a:xfrm>
            <a:off x="2190673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65007-A8F2-937E-A0CF-958CC62E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01" y="2470664"/>
            <a:ext cx="897087" cy="958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0A48D-0241-E79D-68C9-35ADA5A2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249" y="2534777"/>
            <a:ext cx="831167" cy="887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BB222-E8D8-89B0-3E72-59313AD70310}"/>
              </a:ext>
            </a:extLst>
          </p:cNvPr>
          <p:cNvSpPr txBox="1"/>
          <p:nvPr/>
        </p:nvSpPr>
        <p:spPr>
          <a:xfrm>
            <a:off x="5894959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BEC5-795A-E082-5F91-5C96747B8273}"/>
              </a:ext>
            </a:extLst>
          </p:cNvPr>
          <p:cNvSpPr txBox="1"/>
          <p:nvPr/>
        </p:nvSpPr>
        <p:spPr>
          <a:xfrm>
            <a:off x="8344761" y="3568841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DA442-85EE-BFD2-74A2-79AD34A9F261}"/>
              </a:ext>
            </a:extLst>
          </p:cNvPr>
          <p:cNvSpPr txBox="1"/>
          <p:nvPr/>
        </p:nvSpPr>
        <p:spPr>
          <a:xfrm>
            <a:off x="3986387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922D5-D451-65DD-DDF4-A0CD96C50598}"/>
              </a:ext>
            </a:extLst>
          </p:cNvPr>
          <p:cNvGrpSpPr/>
          <p:nvPr/>
        </p:nvGrpSpPr>
        <p:grpSpPr>
          <a:xfrm>
            <a:off x="4219357" y="2461701"/>
            <a:ext cx="1027441" cy="1034063"/>
            <a:chOff x="3222958" y="2534776"/>
            <a:chExt cx="1027441" cy="1034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2048B9-622A-8E85-D89D-0F3FB3DBE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007F57-4216-D78D-E1BA-32613A34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BD42DC-28BB-0327-06E4-C075D2B7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6C6B57D-F23F-2E5A-82E4-CD2E4837AF11}"/>
              </a:ext>
            </a:extLst>
          </p:cNvPr>
          <p:cNvSpPr txBox="1"/>
          <p:nvPr/>
        </p:nvSpPr>
        <p:spPr>
          <a:xfrm>
            <a:off x="2190674" y="4566592"/>
            <a:ext cx="1656569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Files and directory location for a single commit</a:t>
            </a:r>
            <a:endParaRPr lang="zh-TW" altLang="en-US" sz="14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4634757-F73C-5697-5E9C-28ACC7E397D6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rot="16200000" flipV="1">
            <a:off x="2673971" y="4221603"/>
            <a:ext cx="689976" cy="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3896E9-0A08-0B04-847B-0036A17BCA60}"/>
              </a:ext>
            </a:extLst>
          </p:cNvPr>
          <p:cNvCxnSpPr/>
          <p:nvPr/>
        </p:nvCxnSpPr>
        <p:spPr>
          <a:xfrm>
            <a:off x="7912274" y="2158509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79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C6CC-2C65-B2E4-616E-8E7E1661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 Locations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78F45-9F1C-932A-3E69-F7D7E64848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6D0D-C453-853A-52EC-CEAB9250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93" y="2415304"/>
            <a:ext cx="1098786" cy="1013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1F3A-58EC-BCB3-CEA1-E57FE011A828}"/>
              </a:ext>
            </a:extLst>
          </p:cNvPr>
          <p:cNvSpPr txBox="1"/>
          <p:nvPr/>
        </p:nvSpPr>
        <p:spPr>
          <a:xfrm>
            <a:off x="2190673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65007-A8F2-937E-A0CF-958CC62E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01" y="2470664"/>
            <a:ext cx="897087" cy="958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0A48D-0241-E79D-68C9-35ADA5A2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249" y="2534777"/>
            <a:ext cx="831167" cy="887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BB222-E8D8-89B0-3E72-59313AD70310}"/>
              </a:ext>
            </a:extLst>
          </p:cNvPr>
          <p:cNvSpPr txBox="1"/>
          <p:nvPr/>
        </p:nvSpPr>
        <p:spPr>
          <a:xfrm>
            <a:off x="5894959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BEC5-795A-E082-5F91-5C96747B8273}"/>
              </a:ext>
            </a:extLst>
          </p:cNvPr>
          <p:cNvSpPr txBox="1"/>
          <p:nvPr/>
        </p:nvSpPr>
        <p:spPr>
          <a:xfrm>
            <a:off x="8344761" y="3568841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DA442-85EE-BFD2-74A2-79AD34A9F261}"/>
              </a:ext>
            </a:extLst>
          </p:cNvPr>
          <p:cNvSpPr txBox="1"/>
          <p:nvPr/>
        </p:nvSpPr>
        <p:spPr>
          <a:xfrm>
            <a:off x="3986387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922D5-D451-65DD-DDF4-A0CD96C50598}"/>
              </a:ext>
            </a:extLst>
          </p:cNvPr>
          <p:cNvGrpSpPr/>
          <p:nvPr/>
        </p:nvGrpSpPr>
        <p:grpSpPr>
          <a:xfrm>
            <a:off x="4219357" y="2461701"/>
            <a:ext cx="1027441" cy="1034063"/>
            <a:chOff x="3222958" y="2534776"/>
            <a:chExt cx="1027441" cy="1034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2048B9-622A-8E85-D89D-0F3FB3DBE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007F57-4216-D78D-E1BA-32613A34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BD42DC-28BB-0327-06E4-C075D2B7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37E5810-166B-B527-B8CD-4FBF73CDC900}"/>
              </a:ext>
            </a:extLst>
          </p:cNvPr>
          <p:cNvSpPr txBox="1"/>
          <p:nvPr/>
        </p:nvSpPr>
        <p:spPr>
          <a:xfrm>
            <a:off x="3847242" y="4539451"/>
            <a:ext cx="204771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Files undergoing changes for the upcoming commit.</a:t>
            </a:r>
            <a:endParaRPr lang="zh-TW" altLang="en-US" sz="14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9D1D3CA-954D-711C-2BC1-7B48D9188146}"/>
              </a:ext>
            </a:extLst>
          </p:cNvPr>
          <p:cNvCxnSpPr>
            <a:cxnSpLocks/>
            <a:endCxn id="15" idx="2"/>
          </p:cNvCxnSpPr>
          <p:nvPr/>
        </p:nvCxnSpPr>
        <p:spPr>
          <a:xfrm rot="16200000" flipV="1">
            <a:off x="4470000" y="4221288"/>
            <a:ext cx="689348" cy="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6D78AE-CF33-328C-EE5E-7ADCC28072EB}"/>
              </a:ext>
            </a:extLst>
          </p:cNvPr>
          <p:cNvCxnSpPr/>
          <p:nvPr/>
        </p:nvCxnSpPr>
        <p:spPr>
          <a:xfrm>
            <a:off x="7912274" y="2158509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C6CC-2C65-B2E4-616E-8E7E1661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12" y="401702"/>
            <a:ext cx="10074555" cy="1288986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 Locations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D9EAF7-F2D0-C5EC-AE23-3A7D655CB6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6D0D-C453-853A-52EC-CEAB9250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93" y="2415304"/>
            <a:ext cx="1098786" cy="1013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1F3A-58EC-BCB3-CEA1-E57FE011A828}"/>
              </a:ext>
            </a:extLst>
          </p:cNvPr>
          <p:cNvSpPr txBox="1"/>
          <p:nvPr/>
        </p:nvSpPr>
        <p:spPr>
          <a:xfrm>
            <a:off x="2190673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65007-A8F2-937E-A0CF-958CC62E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01" y="2470664"/>
            <a:ext cx="897087" cy="958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0A48D-0241-E79D-68C9-35ADA5A2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249" y="2534777"/>
            <a:ext cx="831167" cy="887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BB222-E8D8-89B0-3E72-59313AD70310}"/>
              </a:ext>
            </a:extLst>
          </p:cNvPr>
          <p:cNvSpPr txBox="1"/>
          <p:nvPr/>
        </p:nvSpPr>
        <p:spPr>
          <a:xfrm>
            <a:off x="5894959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BEC5-795A-E082-5F91-5C96747B8273}"/>
              </a:ext>
            </a:extLst>
          </p:cNvPr>
          <p:cNvSpPr txBox="1"/>
          <p:nvPr/>
        </p:nvSpPr>
        <p:spPr>
          <a:xfrm>
            <a:off x="8344761" y="3568841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DA442-85EE-BFD2-74A2-79AD34A9F261}"/>
              </a:ext>
            </a:extLst>
          </p:cNvPr>
          <p:cNvSpPr txBox="1"/>
          <p:nvPr/>
        </p:nvSpPr>
        <p:spPr>
          <a:xfrm>
            <a:off x="3986387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922D5-D451-65DD-DDF4-A0CD96C50598}"/>
              </a:ext>
            </a:extLst>
          </p:cNvPr>
          <p:cNvGrpSpPr/>
          <p:nvPr/>
        </p:nvGrpSpPr>
        <p:grpSpPr>
          <a:xfrm>
            <a:off x="4219357" y="2461701"/>
            <a:ext cx="1027441" cy="1034063"/>
            <a:chOff x="3222958" y="2534776"/>
            <a:chExt cx="1027441" cy="1034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2048B9-622A-8E85-D89D-0F3FB3DBE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007F57-4216-D78D-E1BA-32613A34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BD42DC-28BB-0327-06E4-C075D2B7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37E5810-166B-B527-B8CD-4FBF73CDC900}"/>
              </a:ext>
            </a:extLst>
          </p:cNvPr>
          <p:cNvSpPr txBox="1"/>
          <p:nvPr/>
        </p:nvSpPr>
        <p:spPr>
          <a:xfrm>
            <a:off x="6032146" y="4568484"/>
            <a:ext cx="137794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Contains all commit history</a:t>
            </a:r>
            <a:endParaRPr lang="zh-TW" altLang="en-US" sz="14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9D1D3CA-954D-711C-2BC1-7B48D9188146}"/>
              </a:ext>
            </a:extLst>
          </p:cNvPr>
          <p:cNvCxnSpPr>
            <a:cxnSpLocks/>
            <a:stCxn id="19" idx="0"/>
            <a:endCxn id="9" idx="2"/>
          </p:cNvCxnSpPr>
          <p:nvPr/>
        </p:nvCxnSpPr>
        <p:spPr>
          <a:xfrm rot="5400000" flipH="1" flipV="1">
            <a:off x="6376246" y="4221487"/>
            <a:ext cx="691868" cy="2127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FC5971-A208-2923-A451-6FE067CB0958}"/>
              </a:ext>
            </a:extLst>
          </p:cNvPr>
          <p:cNvCxnSpPr/>
          <p:nvPr/>
        </p:nvCxnSpPr>
        <p:spPr>
          <a:xfrm>
            <a:off x="7912274" y="2158509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3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C6CC-2C65-B2E4-616E-8E7E1661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 Locations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4E03C-B683-5148-47DE-DBFA83C92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6D0D-C453-853A-52EC-CEAB9250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93" y="2415304"/>
            <a:ext cx="1098786" cy="1013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1F3A-58EC-BCB3-CEA1-E57FE011A828}"/>
              </a:ext>
            </a:extLst>
          </p:cNvPr>
          <p:cNvSpPr txBox="1"/>
          <p:nvPr/>
        </p:nvSpPr>
        <p:spPr>
          <a:xfrm>
            <a:off x="2190673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65007-A8F2-937E-A0CF-958CC62E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01" y="2470664"/>
            <a:ext cx="897087" cy="958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0A48D-0241-E79D-68C9-35ADA5A2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249" y="2534777"/>
            <a:ext cx="831167" cy="887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BB222-E8D8-89B0-3E72-59313AD70310}"/>
              </a:ext>
            </a:extLst>
          </p:cNvPr>
          <p:cNvSpPr txBox="1"/>
          <p:nvPr/>
        </p:nvSpPr>
        <p:spPr>
          <a:xfrm>
            <a:off x="5894959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BEC5-795A-E082-5F91-5C96747B8273}"/>
              </a:ext>
            </a:extLst>
          </p:cNvPr>
          <p:cNvSpPr txBox="1"/>
          <p:nvPr/>
        </p:nvSpPr>
        <p:spPr>
          <a:xfrm>
            <a:off x="8344761" y="3568841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DA442-85EE-BFD2-74A2-79AD34A9F261}"/>
              </a:ext>
            </a:extLst>
          </p:cNvPr>
          <p:cNvSpPr txBox="1"/>
          <p:nvPr/>
        </p:nvSpPr>
        <p:spPr>
          <a:xfrm>
            <a:off x="3986387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922D5-D451-65DD-DDF4-A0CD96C50598}"/>
              </a:ext>
            </a:extLst>
          </p:cNvPr>
          <p:cNvGrpSpPr/>
          <p:nvPr/>
        </p:nvGrpSpPr>
        <p:grpSpPr>
          <a:xfrm>
            <a:off x="4219357" y="2461701"/>
            <a:ext cx="1027441" cy="1034063"/>
            <a:chOff x="3222958" y="2534776"/>
            <a:chExt cx="1027441" cy="1034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2048B9-622A-8E85-D89D-0F3FB3DBE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007F57-4216-D78D-E1BA-32613A34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BD42DC-28BB-0327-06E4-C075D2B7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37E5810-166B-B527-B8CD-4FBF73CDC900}"/>
              </a:ext>
            </a:extLst>
          </p:cNvPr>
          <p:cNvSpPr txBox="1"/>
          <p:nvPr/>
        </p:nvSpPr>
        <p:spPr>
          <a:xfrm>
            <a:off x="8506118" y="4572282"/>
            <a:ext cx="152223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Contains all commit history</a:t>
            </a:r>
            <a:endParaRPr lang="zh-TW" altLang="en-US" sz="14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9D1D3CA-954D-711C-2BC1-7B48D9188146}"/>
              </a:ext>
            </a:extLst>
          </p:cNvPr>
          <p:cNvCxnSpPr>
            <a:cxnSpLocks/>
            <a:stCxn id="19" idx="0"/>
            <a:endCxn id="10" idx="2"/>
          </p:cNvCxnSpPr>
          <p:nvPr/>
        </p:nvCxnSpPr>
        <p:spPr>
          <a:xfrm rot="16200000" flipV="1">
            <a:off x="8918702" y="4223750"/>
            <a:ext cx="695664" cy="139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9C7B70-220D-4BAF-A04E-7745A2E01862}"/>
              </a:ext>
            </a:extLst>
          </p:cNvPr>
          <p:cNvCxnSpPr/>
          <p:nvPr/>
        </p:nvCxnSpPr>
        <p:spPr>
          <a:xfrm>
            <a:off x="7912274" y="2158509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1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95381-F2B4-49A8-AA55-1BD6BB6E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12" y="369988"/>
            <a:ext cx="10074555" cy="132070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What is the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significance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 of version control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9B182-0F24-41AE-B85F-D9AA413ECE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F859E45-04B1-4E58-9AF5-660380539FB8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2AD9627-3944-4390-B4B6-54590B11E484}"/>
              </a:ext>
            </a:extLst>
          </p:cNvPr>
          <p:cNvSpPr txBox="1"/>
          <p:nvPr/>
        </p:nvSpPr>
        <p:spPr>
          <a:xfrm>
            <a:off x="6401215" y="1690688"/>
            <a:ext cx="4619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rPr>
              <a:t>You are writing report. </a:t>
            </a:r>
          </a:p>
          <a:p>
            <a:r>
              <a:rPr lang="en-US" altLang="zh-TW" sz="3200" dirty="0"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rPr>
              <a:t>How can you backup it?</a:t>
            </a:r>
            <a:endParaRPr lang="zh-TW" altLang="en-US" sz="3200" dirty="0">
              <a:latin typeface="Arial" panose="020B0604020202020204" pitchFamily="34" charset="0"/>
              <a:ea typeface="Microsoft JhengHei Light" panose="020B03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3" name="圖片 22" descr="1-Why">
            <a:extLst>
              <a:ext uri="{FF2B5EF4-FFF2-40B4-BE49-F238E27FC236}">
                <a16:creationId xmlns:a16="http://schemas.microsoft.com/office/drawing/2014/main" id="{904A7BCC-C807-4A4B-8819-CF35D8966A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90" y="1417426"/>
            <a:ext cx="4409910" cy="5304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78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C6CC-2C65-B2E4-616E-8E7E1661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8" y="348847"/>
            <a:ext cx="10079840" cy="134184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 Locations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41F73-6917-3B08-C17C-B1F4E5414A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6D0D-C453-853A-52EC-CEAB9250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93" y="2415304"/>
            <a:ext cx="1098786" cy="1013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1F3A-58EC-BCB3-CEA1-E57FE011A828}"/>
              </a:ext>
            </a:extLst>
          </p:cNvPr>
          <p:cNvSpPr txBox="1"/>
          <p:nvPr/>
        </p:nvSpPr>
        <p:spPr>
          <a:xfrm>
            <a:off x="2190673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65007-A8F2-937E-A0CF-958CC62E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01" y="2470664"/>
            <a:ext cx="897087" cy="958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0A48D-0241-E79D-68C9-35ADA5A2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249" y="2534777"/>
            <a:ext cx="831167" cy="887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BB222-E8D8-89B0-3E72-59313AD70310}"/>
              </a:ext>
            </a:extLst>
          </p:cNvPr>
          <p:cNvSpPr txBox="1"/>
          <p:nvPr/>
        </p:nvSpPr>
        <p:spPr>
          <a:xfrm>
            <a:off x="5894959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BEC5-795A-E082-5F91-5C96747B8273}"/>
              </a:ext>
            </a:extLst>
          </p:cNvPr>
          <p:cNvSpPr txBox="1"/>
          <p:nvPr/>
        </p:nvSpPr>
        <p:spPr>
          <a:xfrm>
            <a:off x="8344761" y="3568841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DA442-85EE-BFD2-74A2-79AD34A9F261}"/>
              </a:ext>
            </a:extLst>
          </p:cNvPr>
          <p:cNvSpPr txBox="1"/>
          <p:nvPr/>
        </p:nvSpPr>
        <p:spPr>
          <a:xfrm>
            <a:off x="3986387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922D5-D451-65DD-DDF4-A0CD96C50598}"/>
              </a:ext>
            </a:extLst>
          </p:cNvPr>
          <p:cNvGrpSpPr/>
          <p:nvPr/>
        </p:nvGrpSpPr>
        <p:grpSpPr>
          <a:xfrm>
            <a:off x="4219357" y="2461701"/>
            <a:ext cx="1027441" cy="1034063"/>
            <a:chOff x="3222958" y="2534776"/>
            <a:chExt cx="1027441" cy="1034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2048B9-622A-8E85-D89D-0F3FB3DBE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007F57-4216-D78D-E1BA-32613A34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BD42DC-28BB-0327-06E4-C075D2B7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D0943E9A-C370-7F43-9CD4-4C22A4733A5C}"/>
              </a:ext>
            </a:extLst>
          </p:cNvPr>
          <p:cNvSpPr/>
          <p:nvPr/>
        </p:nvSpPr>
        <p:spPr>
          <a:xfrm rot="5400000">
            <a:off x="4632903" y="1925725"/>
            <a:ext cx="365152" cy="4907410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C6B57D-F23F-2E5A-82E4-CD2E4837AF11}"/>
              </a:ext>
            </a:extLst>
          </p:cNvPr>
          <p:cNvSpPr txBox="1"/>
          <p:nvPr/>
        </p:nvSpPr>
        <p:spPr>
          <a:xfrm>
            <a:off x="3986386" y="4666801"/>
            <a:ext cx="165656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Project Directory</a:t>
            </a:r>
            <a:endParaRPr lang="zh-TW" altLang="en-US" sz="1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B0F32E-235A-8A7B-E6CB-BD0E31D95AE0}"/>
              </a:ext>
            </a:extLst>
          </p:cNvPr>
          <p:cNvCxnSpPr/>
          <p:nvPr/>
        </p:nvCxnSpPr>
        <p:spPr>
          <a:xfrm>
            <a:off x="7912274" y="2158509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42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C6CC-2C65-B2E4-616E-8E7E1661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Git Locations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D7295-AA93-4B1A-E0B5-9B6F3F7F4C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6D0D-C453-853A-52EC-CEAB9250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93" y="2415304"/>
            <a:ext cx="1098786" cy="1013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1F3A-58EC-BCB3-CEA1-E57FE011A828}"/>
              </a:ext>
            </a:extLst>
          </p:cNvPr>
          <p:cNvSpPr txBox="1"/>
          <p:nvPr/>
        </p:nvSpPr>
        <p:spPr>
          <a:xfrm>
            <a:off x="2190673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65007-A8F2-937E-A0CF-958CC62E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01" y="2470664"/>
            <a:ext cx="897087" cy="958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0A48D-0241-E79D-68C9-35ADA5A2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249" y="2534777"/>
            <a:ext cx="831167" cy="887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BB222-E8D8-89B0-3E72-59313AD70310}"/>
              </a:ext>
            </a:extLst>
          </p:cNvPr>
          <p:cNvSpPr txBox="1"/>
          <p:nvPr/>
        </p:nvSpPr>
        <p:spPr>
          <a:xfrm>
            <a:off x="5894959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BEC5-795A-E082-5F91-5C96747B8273}"/>
              </a:ext>
            </a:extLst>
          </p:cNvPr>
          <p:cNvSpPr txBox="1"/>
          <p:nvPr/>
        </p:nvSpPr>
        <p:spPr>
          <a:xfrm>
            <a:off x="8344761" y="3568841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DA442-85EE-BFD2-74A2-79AD34A9F261}"/>
              </a:ext>
            </a:extLst>
          </p:cNvPr>
          <p:cNvSpPr txBox="1"/>
          <p:nvPr/>
        </p:nvSpPr>
        <p:spPr>
          <a:xfrm>
            <a:off x="3986387" y="356883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922D5-D451-65DD-DDF4-A0CD96C50598}"/>
              </a:ext>
            </a:extLst>
          </p:cNvPr>
          <p:cNvGrpSpPr/>
          <p:nvPr/>
        </p:nvGrpSpPr>
        <p:grpSpPr>
          <a:xfrm>
            <a:off x="4219357" y="2461701"/>
            <a:ext cx="1027441" cy="1034063"/>
            <a:chOff x="3222958" y="2534776"/>
            <a:chExt cx="1027441" cy="1034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2048B9-622A-8E85-D89D-0F3FB3DBE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007F57-4216-D78D-E1BA-32613A34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BD42DC-28BB-0327-06E4-C075D2B7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D0943E9A-C370-7F43-9CD4-4C22A4733A5C}"/>
              </a:ext>
            </a:extLst>
          </p:cNvPr>
          <p:cNvSpPr/>
          <p:nvPr/>
        </p:nvSpPr>
        <p:spPr>
          <a:xfrm rot="5400000">
            <a:off x="4632903" y="1925725"/>
            <a:ext cx="365152" cy="4907410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C6B57D-F23F-2E5A-82E4-CD2E4837AF11}"/>
              </a:ext>
            </a:extLst>
          </p:cNvPr>
          <p:cNvSpPr txBox="1"/>
          <p:nvPr/>
        </p:nvSpPr>
        <p:spPr>
          <a:xfrm>
            <a:off x="3986386" y="4666801"/>
            <a:ext cx="1656569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400" dirty="0"/>
              <a:t>my-</a:t>
            </a:r>
            <a:r>
              <a:rPr lang="en-US" altLang="zh-TW" sz="1400" dirty="0" err="1"/>
              <a:t>prj</a:t>
            </a:r>
            <a:r>
              <a:rPr lang="en-US" altLang="zh-TW" sz="1400" dirty="0"/>
              <a:t>/</a:t>
            </a:r>
          </a:p>
          <a:p>
            <a:r>
              <a:rPr lang="zh-TW" altLang="en-US" sz="1400" dirty="0"/>
              <a:t>    </a:t>
            </a:r>
            <a:r>
              <a:rPr lang="en-US" altLang="zh-TW" sz="1400" i="1" dirty="0"/>
              <a:t>working tree</a:t>
            </a:r>
          </a:p>
          <a:p>
            <a:r>
              <a:rPr lang="en-US" altLang="zh-TW" sz="1400" dirty="0"/>
              <a:t>    /.git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E8571F-BB8B-D2D8-F49E-06613427406C}"/>
              </a:ext>
            </a:extLst>
          </p:cNvPr>
          <p:cNvCxnSpPr/>
          <p:nvPr/>
        </p:nvCxnSpPr>
        <p:spPr>
          <a:xfrm>
            <a:off x="7912274" y="2158509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4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98" y="338276"/>
            <a:ext cx="10069269" cy="1336556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637D-78DC-9BBA-E29E-846046D6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 the file explorer and create the root directory for the version control project.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Used to manage all Git projects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e.g., directory name </a:t>
            </a:r>
            <a:r>
              <a:rPr lang="en-US" altLang="zh-TW" sz="20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git-repos</a:t>
            </a:r>
          </a:p>
          <a:p>
            <a:pPr lvl="1"/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AF253-E5B8-41B9-AD9C-20E233E6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3429000"/>
            <a:ext cx="9086850" cy="24955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72FAD44-3473-4156-8A33-AEC2678CA373}"/>
              </a:ext>
            </a:extLst>
          </p:cNvPr>
          <p:cNvSpPr/>
          <p:nvPr/>
        </p:nvSpPr>
        <p:spPr>
          <a:xfrm rot="10800000">
            <a:off x="6096000" y="4848432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55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637D-78DC-9BBA-E29E-846046D6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Create a version control project directory 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(Working Tree)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e.g., directory name </a:t>
            </a:r>
            <a:r>
              <a:rPr lang="en-US" altLang="zh-TW" sz="20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git-tutorial</a:t>
            </a:r>
          </a:p>
          <a:p>
            <a:pPr lvl="1"/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68135-3C6F-400D-87F4-BA797B2D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03" y="2744200"/>
            <a:ext cx="7858125" cy="282892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96E24CE-5066-41B1-896C-C378C401C486}"/>
              </a:ext>
            </a:extLst>
          </p:cNvPr>
          <p:cNvSpPr/>
          <p:nvPr/>
        </p:nvSpPr>
        <p:spPr>
          <a:xfrm rot="10800000">
            <a:off x="4226114" y="4776812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02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637D-78DC-9BBA-E29E-846046D6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current project directory does not have any version control files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95E7-8AA1-417C-940F-488B0E47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38" y="2425238"/>
            <a:ext cx="7800975" cy="28765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DC35B69-3817-475B-A718-C216187BEE4C}"/>
              </a:ext>
            </a:extLst>
          </p:cNvPr>
          <p:cNvSpPr/>
          <p:nvPr/>
        </p:nvSpPr>
        <p:spPr>
          <a:xfrm rot="10800000">
            <a:off x="5844571" y="3863453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637D-78DC-9BBA-E29E-846046D6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 SourceTree and create a local repository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5AD68D-3325-EBB7-681B-A2546DB5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873" y="2277808"/>
            <a:ext cx="5967935" cy="42611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AC77AD-9620-4F5A-B15B-5B4734D336B6}"/>
              </a:ext>
            </a:extLst>
          </p:cNvPr>
          <p:cNvSpPr/>
          <p:nvPr/>
        </p:nvSpPr>
        <p:spPr>
          <a:xfrm>
            <a:off x="5847392" y="2769437"/>
            <a:ext cx="497216" cy="4070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3E7588D-095B-B222-4CB1-7E82A0BB201F}"/>
              </a:ext>
            </a:extLst>
          </p:cNvPr>
          <p:cNvSpPr/>
          <p:nvPr/>
        </p:nvSpPr>
        <p:spPr>
          <a:xfrm>
            <a:off x="5054840" y="2842647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17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C63496-3086-ABDE-4003-F2E99E91E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63" y="2482999"/>
            <a:ext cx="5680553" cy="4055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637D-78DC-9BBA-E29E-846046D6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Configure version control working directory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C77AD-9620-4F5A-B15B-5B4734D336B6}"/>
              </a:ext>
            </a:extLst>
          </p:cNvPr>
          <p:cNvSpPr/>
          <p:nvPr/>
        </p:nvSpPr>
        <p:spPr>
          <a:xfrm>
            <a:off x="7398631" y="4103860"/>
            <a:ext cx="728948" cy="4070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E884F4D-4052-ABF6-530D-A8B1A09C12C9}"/>
              </a:ext>
            </a:extLst>
          </p:cNvPr>
          <p:cNvSpPr/>
          <p:nvPr/>
        </p:nvSpPr>
        <p:spPr>
          <a:xfrm rot="10800000">
            <a:off x="8235413" y="4177070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2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C63496-3086-ABDE-4003-F2E99E91E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47" y="2300437"/>
            <a:ext cx="5680553" cy="4055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9988"/>
            <a:ext cx="10106268" cy="132070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637D-78DC-9BBA-E29E-846046D6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Select version control working directory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9FC93-AB1B-4A30-A9B2-23F356465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7"/>
          <a:stretch/>
        </p:blipFill>
        <p:spPr>
          <a:xfrm>
            <a:off x="3089681" y="3123184"/>
            <a:ext cx="5139919" cy="3233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6005B2-2050-40DA-8B41-582265E9D88C}"/>
              </a:ext>
            </a:extLst>
          </p:cNvPr>
          <p:cNvSpPr/>
          <p:nvPr/>
        </p:nvSpPr>
        <p:spPr>
          <a:xfrm>
            <a:off x="4105998" y="5910706"/>
            <a:ext cx="728948" cy="2371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9EF97A-3B55-4280-B529-3CA4A609DAA9}"/>
              </a:ext>
            </a:extLst>
          </p:cNvPr>
          <p:cNvSpPr/>
          <p:nvPr/>
        </p:nvSpPr>
        <p:spPr>
          <a:xfrm>
            <a:off x="4139401" y="3905776"/>
            <a:ext cx="695545" cy="2371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38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86" y="365126"/>
            <a:ext cx="10100982" cy="132556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B01DF-D6E7-4D6E-9C9D-F44FE27F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274" y="1625599"/>
            <a:ext cx="6896100" cy="486727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E113B9-9647-4E67-A0B9-AD687FF437CD}"/>
              </a:ext>
            </a:extLst>
          </p:cNvPr>
          <p:cNvSpPr/>
          <p:nvPr/>
        </p:nvSpPr>
        <p:spPr>
          <a:xfrm>
            <a:off x="3609095" y="5737481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4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8" y="385845"/>
            <a:ext cx="10079840" cy="130484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C7D786-68D0-477B-976A-8A8AE79F8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83" y="2600363"/>
            <a:ext cx="8327816" cy="39385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47F19B-FEA9-4783-9F54-BE7CF8162280}"/>
              </a:ext>
            </a:extLst>
          </p:cNvPr>
          <p:cNvSpPr/>
          <p:nvPr/>
        </p:nvSpPr>
        <p:spPr>
          <a:xfrm>
            <a:off x="7148957" y="3516822"/>
            <a:ext cx="453376" cy="21236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2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95381-F2B4-49A8-AA55-1BD6BB6E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What will be happened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C0AA7DA-2F07-4788-B219-56FDA547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Many versions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8725F0-CEFD-42E5-AEE7-7CA713FC6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F859E45-04B1-4E58-9AF5-660380539FB8}" type="slidenum">
              <a:rPr lang="zh-TW" altLang="en-US" smtClean="0"/>
              <a:t>3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709AD5A-E09E-5ACF-2532-5968BE2EC697}"/>
              </a:ext>
            </a:extLst>
          </p:cNvPr>
          <p:cNvGrpSpPr/>
          <p:nvPr/>
        </p:nvGrpSpPr>
        <p:grpSpPr>
          <a:xfrm>
            <a:off x="4550858" y="1728375"/>
            <a:ext cx="3256196" cy="4810537"/>
            <a:chOff x="6505303" y="648911"/>
            <a:chExt cx="4515365" cy="5890001"/>
          </a:xfrm>
        </p:grpSpPr>
        <p:pic>
          <p:nvPicPr>
            <p:cNvPr id="3" name="Picture 2" descr="沒有自動替代文字。">
              <a:extLst>
                <a:ext uri="{FF2B5EF4-FFF2-40B4-BE49-F238E27FC236}">
                  <a16:creationId xmlns:a16="http://schemas.microsoft.com/office/drawing/2014/main" id="{AF342DA0-D301-D4A5-A4CC-62F07C65D1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3" t="5118" r="17946" b="7744"/>
            <a:stretch/>
          </p:blipFill>
          <p:spPr bwMode="auto">
            <a:xfrm>
              <a:off x="6505303" y="648911"/>
              <a:ext cx="4515365" cy="589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334CB77D-0CB1-7A11-07A7-F1920B009BEE}"/>
                </a:ext>
              </a:extLst>
            </p:cNvPr>
            <p:cNvGrpSpPr/>
            <p:nvPr/>
          </p:nvGrpSpPr>
          <p:grpSpPr>
            <a:xfrm>
              <a:off x="7613585" y="1825625"/>
              <a:ext cx="1754153" cy="4225825"/>
              <a:chOff x="4832111" y="2835700"/>
              <a:chExt cx="1487002" cy="3762638"/>
            </a:xfrm>
          </p:grpSpPr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2965C65-B0FF-A2CE-2A60-D2730824C324}"/>
                  </a:ext>
                </a:extLst>
              </p:cNvPr>
              <p:cNvSpPr txBox="1"/>
              <p:nvPr/>
            </p:nvSpPr>
            <p:spPr>
              <a:xfrm>
                <a:off x="4832111" y="2835700"/>
                <a:ext cx="4539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3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kumimoji="1" lang="zh-TW" altLang="en-US" sz="11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075F636-A744-4523-1F5B-A07F0E58126F}"/>
                  </a:ext>
                </a:extLst>
              </p:cNvPr>
              <p:cNvSpPr txBox="1"/>
              <p:nvPr/>
            </p:nvSpPr>
            <p:spPr>
              <a:xfrm>
                <a:off x="5861886" y="3880261"/>
                <a:ext cx="4539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3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kumimoji="1" lang="zh-TW" altLang="en-US" sz="11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73816CC-2F76-0CE5-2D9C-120546F273D0}"/>
                  </a:ext>
                </a:extLst>
              </p:cNvPr>
              <p:cNvSpPr txBox="1"/>
              <p:nvPr/>
            </p:nvSpPr>
            <p:spPr>
              <a:xfrm>
                <a:off x="5865169" y="6013563"/>
                <a:ext cx="4539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3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kumimoji="1" lang="zh-TW" altLang="en-US" sz="11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208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9DB751-2907-B059-5D91-046B5FDE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154" y="2385244"/>
            <a:ext cx="5893496" cy="4207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637D-78DC-9BBA-E29E-846046D6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 SourceTree and successfully create a local repository.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E78C333-74F0-F740-1FBF-49E7E12773AE}"/>
              </a:ext>
            </a:extLst>
          </p:cNvPr>
          <p:cNvSpPr/>
          <p:nvPr/>
        </p:nvSpPr>
        <p:spPr>
          <a:xfrm>
            <a:off x="2507277" y="3440840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1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0F7F4B-3E89-D3F2-3219-FFE8F1D0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602" y="2421268"/>
            <a:ext cx="6018756" cy="4297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85845"/>
            <a:ext cx="10080000" cy="130484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637D-78DC-9BBA-E29E-846046D6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 SourceTree and successfully create a local repository.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E0BAFD7-1561-6C53-1C85-2CEA0956E5E4}"/>
              </a:ext>
            </a:extLst>
          </p:cNvPr>
          <p:cNvSpPr/>
          <p:nvPr/>
        </p:nvSpPr>
        <p:spPr>
          <a:xfrm>
            <a:off x="2654859" y="3629830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28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637D-78DC-9BBA-E29E-846046D6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 the show hidden items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67E66-4C69-431C-A972-F9D4DC1AA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" r="594"/>
          <a:stretch/>
        </p:blipFill>
        <p:spPr>
          <a:xfrm>
            <a:off x="1958196" y="2789176"/>
            <a:ext cx="7806906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7E4AC5-F03B-4A82-8F51-40EB40CFB440}"/>
              </a:ext>
            </a:extLst>
          </p:cNvPr>
          <p:cNvSpPr/>
          <p:nvPr/>
        </p:nvSpPr>
        <p:spPr>
          <a:xfrm>
            <a:off x="6779155" y="3777007"/>
            <a:ext cx="915607" cy="17389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24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637D-78DC-9BBA-E29E-846046D6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 the file manager and view the local repository (.git)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427E03-13A2-4722-BD5D-BB0D710A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30" y="2330692"/>
            <a:ext cx="7858125" cy="198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0E41E6-B5A4-49D2-8ACF-BE0AF86EE514}"/>
              </a:ext>
            </a:extLst>
          </p:cNvPr>
          <p:cNvSpPr/>
          <p:nvPr/>
        </p:nvSpPr>
        <p:spPr>
          <a:xfrm>
            <a:off x="3226279" y="3299322"/>
            <a:ext cx="642515" cy="35827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7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6F4F-8BD8-37D3-F701-5E852D6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Examine the file status.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20D88-3340-12FC-671D-03296F5483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450B1-E9DB-3B72-A598-F0A65D6B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24" y="3292125"/>
            <a:ext cx="669332" cy="617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2EDEB-EC22-3276-8DCC-D8DD835F62CA}"/>
              </a:ext>
            </a:extLst>
          </p:cNvPr>
          <p:cNvSpPr txBox="1"/>
          <p:nvPr/>
        </p:nvSpPr>
        <p:spPr>
          <a:xfrm>
            <a:off x="1747706" y="3973884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Working Tree</a:t>
            </a:r>
            <a:endParaRPr lang="zh-TW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40978-0232-713C-88A0-F7A85BE0E942}"/>
              </a:ext>
            </a:extLst>
          </p:cNvPr>
          <p:cNvSpPr txBox="1"/>
          <p:nvPr/>
        </p:nvSpPr>
        <p:spPr>
          <a:xfrm>
            <a:off x="3004643" y="3965302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Stage Area/Index</a:t>
            </a:r>
            <a:endParaRPr lang="zh-TW" alt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8ABA46-E7CF-526C-1ECE-928A2A4BD61A}"/>
              </a:ext>
            </a:extLst>
          </p:cNvPr>
          <p:cNvGrpSpPr/>
          <p:nvPr/>
        </p:nvGrpSpPr>
        <p:grpSpPr>
          <a:xfrm>
            <a:off x="3492777" y="3300237"/>
            <a:ext cx="669332" cy="673646"/>
            <a:chOff x="3222958" y="2534776"/>
            <a:chExt cx="1027441" cy="10340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C4CA24-B0B8-C879-5A7D-E9C6687D3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C61AF8-5982-CAE5-11B6-4D946F2BF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00456C6-D5B1-F7C9-F4F5-00DF3757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9C4AB-4657-583A-FD7F-AC94DF1433FB}"/>
              </a:ext>
            </a:extLst>
          </p:cNvPr>
          <p:cNvSpPr/>
          <p:nvPr/>
        </p:nvSpPr>
        <p:spPr>
          <a:xfrm>
            <a:off x="1931096" y="3169087"/>
            <a:ext cx="2611677" cy="1371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D3000A-1420-417E-A45E-108B10608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502" y="2117775"/>
            <a:ext cx="5313211" cy="379363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2D79E0D-FC68-F36A-5F93-239155A78DBB}"/>
              </a:ext>
            </a:extLst>
          </p:cNvPr>
          <p:cNvSpPr/>
          <p:nvPr/>
        </p:nvSpPr>
        <p:spPr>
          <a:xfrm>
            <a:off x="4786831" y="3071447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FC6C51F-59BB-D929-0511-2D27ADBBCEC8}"/>
              </a:ext>
            </a:extLst>
          </p:cNvPr>
          <p:cNvSpPr/>
          <p:nvPr/>
        </p:nvSpPr>
        <p:spPr>
          <a:xfrm>
            <a:off x="7359765" y="3788901"/>
            <a:ext cx="674072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Commit files to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637D-78DC-9BBA-E29E-846046D6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Open the file explorer, open the display extension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85DDB-4760-489D-BFA3-3B11C9407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" r="594"/>
          <a:stretch/>
        </p:blipFill>
        <p:spPr>
          <a:xfrm>
            <a:off x="2070340" y="2832905"/>
            <a:ext cx="7806906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A8C7C1-02F1-492D-864C-2BC21D4CE49F}"/>
              </a:ext>
            </a:extLst>
          </p:cNvPr>
          <p:cNvSpPr/>
          <p:nvPr/>
        </p:nvSpPr>
        <p:spPr>
          <a:xfrm>
            <a:off x="6874046" y="3799074"/>
            <a:ext cx="898354" cy="1949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17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164B-1E46-6DE0-8FDA-743281A2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Commit files to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5D30-9519-2E26-8739-4BA624306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altLang="zh-TW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untracked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files to working directory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e.g., </a:t>
            </a:r>
            <a:r>
              <a:rPr lang="en-US" altLang="zh-TW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index.html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5BA76-18FF-1800-FD30-5088D5E17E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95091E-87F4-4176-A62D-987F8D8F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42" y="3158078"/>
            <a:ext cx="5810250" cy="34671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F18E79-7F92-44B3-8E01-93C61398785B}"/>
              </a:ext>
            </a:extLst>
          </p:cNvPr>
          <p:cNvSpPr/>
          <p:nvPr/>
        </p:nvSpPr>
        <p:spPr>
          <a:xfrm>
            <a:off x="5434642" y="5607171"/>
            <a:ext cx="1121433" cy="2156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05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164B-1E46-6DE0-8FDA-743281A2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59839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Commit files to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5D30-9519-2E26-8739-4BA624306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Add untracked files to working directory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e.g., </a:t>
            </a:r>
            <a:r>
              <a:rPr lang="en-US" altLang="zh-TW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index.html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5BA76-18FF-1800-FD30-5088D5E17E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A3AF5E-2185-4DED-9578-5AC369DA9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" r="709"/>
          <a:stretch/>
        </p:blipFill>
        <p:spPr>
          <a:xfrm>
            <a:off x="1668028" y="4922717"/>
            <a:ext cx="6301942" cy="15701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E37626-A23E-4B4F-A98A-CA3ECCE9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55" y="3033910"/>
            <a:ext cx="5579764" cy="2602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0D35C8-81C4-48CC-BD4E-763DFD1FFFBD}"/>
              </a:ext>
            </a:extLst>
          </p:cNvPr>
          <p:cNvSpPr/>
          <p:nvPr/>
        </p:nvSpPr>
        <p:spPr>
          <a:xfrm>
            <a:off x="6533717" y="5220022"/>
            <a:ext cx="538620" cy="22442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459F74-62EE-41C1-86F4-3B7E93BEF416}"/>
              </a:ext>
            </a:extLst>
          </p:cNvPr>
          <p:cNvSpPr/>
          <p:nvPr/>
        </p:nvSpPr>
        <p:spPr>
          <a:xfrm>
            <a:off x="3344943" y="4001294"/>
            <a:ext cx="1086380" cy="36918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98F6D5-3A84-40FF-B44D-27571A1DA5DD}"/>
              </a:ext>
            </a:extLst>
          </p:cNvPr>
          <p:cNvSpPr/>
          <p:nvPr/>
        </p:nvSpPr>
        <p:spPr>
          <a:xfrm>
            <a:off x="3019349" y="6109054"/>
            <a:ext cx="948255" cy="31520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83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8A1603-38B3-7F6A-51E8-A14182E1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63" y="1818120"/>
            <a:ext cx="5910961" cy="4220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416F4F-8BD8-37D3-F701-5E852D6F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Examine the file status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20D88-3340-12FC-671D-03296F5483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450B1-E9DB-3B72-A598-F0A65D6B2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724" y="3292125"/>
            <a:ext cx="669332" cy="617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2EDEB-EC22-3276-8DCC-D8DD835F62CA}"/>
              </a:ext>
            </a:extLst>
          </p:cNvPr>
          <p:cNvSpPr txBox="1"/>
          <p:nvPr/>
        </p:nvSpPr>
        <p:spPr>
          <a:xfrm>
            <a:off x="1747706" y="3973884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Working Tree</a:t>
            </a:r>
            <a:endParaRPr lang="zh-TW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40978-0232-713C-88A0-F7A85BE0E942}"/>
              </a:ext>
            </a:extLst>
          </p:cNvPr>
          <p:cNvSpPr txBox="1"/>
          <p:nvPr/>
        </p:nvSpPr>
        <p:spPr>
          <a:xfrm>
            <a:off x="3004643" y="3965302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Stage Area/Index</a:t>
            </a:r>
            <a:endParaRPr lang="zh-TW" alt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8ABA46-E7CF-526C-1ECE-928A2A4BD61A}"/>
              </a:ext>
            </a:extLst>
          </p:cNvPr>
          <p:cNvGrpSpPr/>
          <p:nvPr/>
        </p:nvGrpSpPr>
        <p:grpSpPr>
          <a:xfrm>
            <a:off x="3492777" y="3300237"/>
            <a:ext cx="669332" cy="673646"/>
            <a:chOff x="3222958" y="2534776"/>
            <a:chExt cx="1027441" cy="10340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C4CA24-B0B8-C879-5A7D-E9C6687D3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C61AF8-5982-CAE5-11B6-4D946F2BF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00456C6-D5B1-F7C9-F4F5-00DF3757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2D79E0D-FC68-F36A-5F93-239155A78DBB}"/>
              </a:ext>
            </a:extLst>
          </p:cNvPr>
          <p:cNvSpPr/>
          <p:nvPr/>
        </p:nvSpPr>
        <p:spPr>
          <a:xfrm rot="5400000">
            <a:off x="2302113" y="2832386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FC6C51F-59BB-D929-0511-2D27ADBBCEC8}"/>
              </a:ext>
            </a:extLst>
          </p:cNvPr>
          <p:cNvSpPr/>
          <p:nvPr/>
        </p:nvSpPr>
        <p:spPr>
          <a:xfrm>
            <a:off x="5807901" y="4101662"/>
            <a:ext cx="482490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8AEFE-9AA1-DDF2-A29F-E323F904B4DB}"/>
              </a:ext>
            </a:extLst>
          </p:cNvPr>
          <p:cNvSpPr txBox="1"/>
          <p:nvPr/>
        </p:nvSpPr>
        <p:spPr>
          <a:xfrm>
            <a:off x="6390402" y="4435548"/>
            <a:ext cx="196345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accent2"/>
                </a:solidFill>
              </a:rPr>
              <a:t>?</a:t>
            </a:r>
            <a:r>
              <a:rPr lang="en-US" altLang="zh-TW" sz="1200" dirty="0"/>
              <a:t> indicates an untracked file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079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A93D839-7430-AC59-038A-4CC964EC4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101" y="2304639"/>
            <a:ext cx="5285984" cy="3774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84C1A-8F89-FDB8-A255-87874568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Stage - Untracked file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73F7-5D8A-6D63-342D-223E04EE95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1CE53-4CBF-57CA-D1E2-166A2362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49" y="3292125"/>
            <a:ext cx="669332" cy="617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3C06F4-B177-6C04-FB9A-EA2BC21F56A2}"/>
              </a:ext>
            </a:extLst>
          </p:cNvPr>
          <p:cNvSpPr txBox="1"/>
          <p:nvPr/>
        </p:nvSpPr>
        <p:spPr>
          <a:xfrm>
            <a:off x="1591131" y="3973884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Working Tree</a:t>
            </a:r>
            <a:endParaRPr lang="zh-TW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B89BA-CDC6-EA7C-B9DC-660CEC59D827}"/>
              </a:ext>
            </a:extLst>
          </p:cNvPr>
          <p:cNvSpPr txBox="1"/>
          <p:nvPr/>
        </p:nvSpPr>
        <p:spPr>
          <a:xfrm>
            <a:off x="3206775" y="3960904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Stage Area/Index</a:t>
            </a:r>
            <a:endParaRPr lang="zh-TW" alt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9E433-8552-F8D9-255E-DEB97F1BA62F}"/>
              </a:ext>
            </a:extLst>
          </p:cNvPr>
          <p:cNvGrpSpPr/>
          <p:nvPr/>
        </p:nvGrpSpPr>
        <p:grpSpPr>
          <a:xfrm>
            <a:off x="3624300" y="3300237"/>
            <a:ext cx="669332" cy="673646"/>
            <a:chOff x="3222958" y="2534776"/>
            <a:chExt cx="1027441" cy="10340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CA0848-6A73-7F95-89B5-2AD5B781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191AEB-A37B-59B6-A81E-317E6E8A5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9F991E-C8D9-932F-9536-238095AC3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6C88C7-B40B-D52D-6234-BE6F7E2FEBFE}"/>
              </a:ext>
            </a:extLst>
          </p:cNvPr>
          <p:cNvSpPr/>
          <p:nvPr/>
        </p:nvSpPr>
        <p:spPr>
          <a:xfrm>
            <a:off x="2975498" y="357573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468DC8A-12CD-6EF9-66EC-E0E99492ED63}"/>
              </a:ext>
            </a:extLst>
          </p:cNvPr>
          <p:cNvSpPr/>
          <p:nvPr/>
        </p:nvSpPr>
        <p:spPr>
          <a:xfrm rot="19544645">
            <a:off x="7747499" y="4574847"/>
            <a:ext cx="346838" cy="24149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972579-3ACF-8C90-5032-34C293FD1BD8}"/>
              </a:ext>
            </a:extLst>
          </p:cNvPr>
          <p:cNvSpPr txBox="1"/>
          <p:nvPr/>
        </p:nvSpPr>
        <p:spPr>
          <a:xfrm>
            <a:off x="2894415" y="3314512"/>
            <a:ext cx="62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accent2"/>
                </a:solidFill>
              </a:rPr>
              <a:t>stage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9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95381-F2B4-49A8-AA55-1BD6BB6E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What will be happened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C0AA7DA-2F07-4788-B219-56FDA5475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Working with others...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051D2E-AA85-499A-885E-FD5587D479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F859E45-04B1-4E58-9AF5-660380539FB8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31" name="圖形 30" descr="文件">
            <a:extLst>
              <a:ext uri="{FF2B5EF4-FFF2-40B4-BE49-F238E27FC236}">
                <a16:creationId xmlns:a16="http://schemas.microsoft.com/office/drawing/2014/main" id="{43162D0B-2066-4E87-BCE1-821E6D6F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475" y="2718493"/>
            <a:ext cx="914400" cy="914400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7385ABE-D30F-4F61-ABE8-D87F66BD6AA6}"/>
              </a:ext>
            </a:extLst>
          </p:cNvPr>
          <p:cNvCxnSpPr>
            <a:cxnSpLocks/>
          </p:cNvCxnSpPr>
          <p:nvPr/>
        </p:nvCxnSpPr>
        <p:spPr>
          <a:xfrm flipH="1">
            <a:off x="4400550" y="3343275"/>
            <a:ext cx="1028700" cy="10001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圖形 3" descr="使用者">
            <a:extLst>
              <a:ext uri="{FF2B5EF4-FFF2-40B4-BE49-F238E27FC236}">
                <a16:creationId xmlns:a16="http://schemas.microsoft.com/office/drawing/2014/main" id="{967ABB7F-1E98-43F2-B8D2-AE475BD3F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8750" y="4606229"/>
            <a:ext cx="914400" cy="914400"/>
          </a:xfrm>
          <a:prstGeom prst="rect">
            <a:avLst/>
          </a:prstGeom>
        </p:spPr>
      </p:pic>
      <p:pic>
        <p:nvPicPr>
          <p:cNvPr id="30" name="圖形 29" descr="文件">
            <a:extLst>
              <a:ext uri="{FF2B5EF4-FFF2-40B4-BE49-F238E27FC236}">
                <a16:creationId xmlns:a16="http://schemas.microsoft.com/office/drawing/2014/main" id="{F84B461D-2EB0-4881-AAEF-2A8109271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449" y="4507369"/>
            <a:ext cx="914400" cy="914400"/>
          </a:xfrm>
          <a:prstGeom prst="rect">
            <a:avLst/>
          </a:prstGeom>
        </p:spPr>
      </p:pic>
      <p:pic>
        <p:nvPicPr>
          <p:cNvPr id="33" name="圖形 32" descr="使用者">
            <a:extLst>
              <a:ext uri="{FF2B5EF4-FFF2-40B4-BE49-F238E27FC236}">
                <a16:creationId xmlns:a16="http://schemas.microsoft.com/office/drawing/2014/main" id="{88649D7F-FBCB-40B6-8022-D505FE8E7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3900" y="4740470"/>
            <a:ext cx="914400" cy="914400"/>
          </a:xfrm>
          <a:prstGeom prst="rect">
            <a:avLst/>
          </a:prstGeom>
        </p:spPr>
      </p:pic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720DD6F-6E73-43AF-83DC-4ED746F723B7}"/>
              </a:ext>
            </a:extLst>
          </p:cNvPr>
          <p:cNvCxnSpPr>
            <a:cxnSpLocks/>
          </p:cNvCxnSpPr>
          <p:nvPr/>
        </p:nvCxnSpPr>
        <p:spPr>
          <a:xfrm>
            <a:off x="6752100" y="3462337"/>
            <a:ext cx="1163175" cy="881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圖形 38" descr="文件">
            <a:extLst>
              <a:ext uri="{FF2B5EF4-FFF2-40B4-BE49-F238E27FC236}">
                <a16:creationId xmlns:a16="http://schemas.microsoft.com/office/drawing/2014/main" id="{17FCFD70-477B-435A-B70C-58D920B2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716" y="4235061"/>
            <a:ext cx="914400" cy="914400"/>
          </a:xfrm>
          <a:prstGeom prst="rect">
            <a:avLst/>
          </a:prstGeom>
        </p:spPr>
      </p:pic>
      <p:pic>
        <p:nvPicPr>
          <p:cNvPr id="48" name="圖形 47" descr="文件">
            <a:extLst>
              <a:ext uri="{FF2B5EF4-FFF2-40B4-BE49-F238E27FC236}">
                <a16:creationId xmlns:a16="http://schemas.microsoft.com/office/drawing/2014/main" id="{90C872BA-1209-4571-BBFF-B57C6F10F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3449" y="4507369"/>
            <a:ext cx="914400" cy="914400"/>
          </a:xfrm>
          <a:prstGeom prst="rect">
            <a:avLst/>
          </a:prstGeom>
        </p:spPr>
      </p:pic>
      <p:pic>
        <p:nvPicPr>
          <p:cNvPr id="49" name="圖形 48" descr="文件">
            <a:extLst>
              <a:ext uri="{FF2B5EF4-FFF2-40B4-BE49-F238E27FC236}">
                <a16:creationId xmlns:a16="http://schemas.microsoft.com/office/drawing/2014/main" id="{A41207A1-EE60-4C94-89A6-9030892BA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2716" y="4235061"/>
            <a:ext cx="914400" cy="914400"/>
          </a:xfrm>
          <a:prstGeom prst="rect">
            <a:avLst/>
          </a:prstGeom>
        </p:spPr>
      </p:pic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9060CC6-271F-4CA1-BDAC-DDB3331876DA}"/>
              </a:ext>
            </a:extLst>
          </p:cNvPr>
          <p:cNvCxnSpPr>
            <a:cxnSpLocks/>
          </p:cNvCxnSpPr>
          <p:nvPr/>
        </p:nvCxnSpPr>
        <p:spPr>
          <a:xfrm flipV="1">
            <a:off x="4473871" y="3632893"/>
            <a:ext cx="999141" cy="10297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圖形 50" descr="文件">
            <a:extLst>
              <a:ext uri="{FF2B5EF4-FFF2-40B4-BE49-F238E27FC236}">
                <a16:creationId xmlns:a16="http://schemas.microsoft.com/office/drawing/2014/main" id="{32E8CC9F-A3C4-44FB-9961-0A6C3BA12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3475" y="2720824"/>
            <a:ext cx="914400" cy="914400"/>
          </a:xfrm>
          <a:prstGeom prst="rect">
            <a:avLst/>
          </a:prstGeom>
        </p:spPr>
      </p:pic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37D2E159-B76D-4D5A-B202-9702ECD612C2}"/>
              </a:ext>
            </a:extLst>
          </p:cNvPr>
          <p:cNvCxnSpPr>
            <a:cxnSpLocks/>
          </p:cNvCxnSpPr>
          <p:nvPr/>
        </p:nvCxnSpPr>
        <p:spPr>
          <a:xfrm flipH="1" flipV="1">
            <a:off x="6638047" y="3736156"/>
            <a:ext cx="1309049" cy="997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圖形 52" descr="文件">
            <a:extLst>
              <a:ext uri="{FF2B5EF4-FFF2-40B4-BE49-F238E27FC236}">
                <a16:creationId xmlns:a16="http://schemas.microsoft.com/office/drawing/2014/main" id="{A26B4C48-15B2-45C3-96BE-19C1D89D84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23667" y="28955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8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799D1B-E130-03F4-6546-42ECB528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803" y="2185792"/>
            <a:ext cx="5436015" cy="388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84C1A-8F89-FDB8-A255-87874568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Stage - tracked file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73F7-5D8A-6D63-342D-223E04EE95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1CE53-4CBF-57CA-D1E2-166A2362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49" y="3292125"/>
            <a:ext cx="669332" cy="617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3C06F4-B177-6C04-FB9A-EA2BC21F56A2}"/>
              </a:ext>
            </a:extLst>
          </p:cNvPr>
          <p:cNvSpPr txBox="1"/>
          <p:nvPr/>
        </p:nvSpPr>
        <p:spPr>
          <a:xfrm>
            <a:off x="1591131" y="3973884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Working Tree</a:t>
            </a:r>
            <a:endParaRPr lang="zh-TW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B89BA-CDC6-EA7C-B9DC-660CEC59D827}"/>
              </a:ext>
            </a:extLst>
          </p:cNvPr>
          <p:cNvSpPr txBox="1"/>
          <p:nvPr/>
        </p:nvSpPr>
        <p:spPr>
          <a:xfrm>
            <a:off x="3206775" y="3960904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Stage Area/Index</a:t>
            </a:r>
            <a:endParaRPr lang="zh-TW" alt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9E433-8552-F8D9-255E-DEB97F1BA62F}"/>
              </a:ext>
            </a:extLst>
          </p:cNvPr>
          <p:cNvGrpSpPr/>
          <p:nvPr/>
        </p:nvGrpSpPr>
        <p:grpSpPr>
          <a:xfrm>
            <a:off x="3624300" y="3300237"/>
            <a:ext cx="669332" cy="673646"/>
            <a:chOff x="3222958" y="2534776"/>
            <a:chExt cx="1027441" cy="10340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CA0848-6A73-7F95-89B5-2AD5B781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191AEB-A37B-59B6-A81E-317E6E8A5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9F991E-C8D9-932F-9536-238095AC3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6C88C7-B40B-D52D-6234-BE6F7E2FEBFE}"/>
              </a:ext>
            </a:extLst>
          </p:cNvPr>
          <p:cNvSpPr/>
          <p:nvPr/>
        </p:nvSpPr>
        <p:spPr>
          <a:xfrm>
            <a:off x="2975498" y="357573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468DC8A-12CD-6EF9-66EC-E0E99492ED63}"/>
              </a:ext>
            </a:extLst>
          </p:cNvPr>
          <p:cNvSpPr/>
          <p:nvPr/>
        </p:nvSpPr>
        <p:spPr>
          <a:xfrm rot="10800000">
            <a:off x="7097155" y="3332263"/>
            <a:ext cx="346838" cy="24149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972579-3ACF-8C90-5032-34C293FD1BD8}"/>
              </a:ext>
            </a:extLst>
          </p:cNvPr>
          <p:cNvSpPr txBox="1"/>
          <p:nvPr/>
        </p:nvSpPr>
        <p:spPr>
          <a:xfrm>
            <a:off x="2894415" y="3314512"/>
            <a:ext cx="62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accent2"/>
                </a:solidFill>
              </a:rPr>
              <a:t>stage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4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Commit files to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5FE5D-6D76-0046-BDD5-EEB24EEB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119" y="2809874"/>
            <a:ext cx="1098786" cy="1013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E1E63-7948-4BBF-EFBC-ABB19C889FD8}"/>
              </a:ext>
            </a:extLst>
          </p:cNvPr>
          <p:cNvSpPr txBox="1"/>
          <p:nvPr/>
        </p:nvSpPr>
        <p:spPr>
          <a:xfrm>
            <a:off x="2203199" y="396340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F7589-035D-8233-C5A5-029BAB14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27" y="2865234"/>
            <a:ext cx="897087" cy="95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7B291-4B86-4A7A-20A8-D136C5DB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775" y="2929347"/>
            <a:ext cx="831167" cy="88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579F9B-093C-8EA2-5673-680A545AC66E}"/>
              </a:ext>
            </a:extLst>
          </p:cNvPr>
          <p:cNvSpPr txBox="1"/>
          <p:nvPr/>
        </p:nvSpPr>
        <p:spPr>
          <a:xfrm>
            <a:off x="5907485" y="396340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58079-B8D9-00EC-C293-1EBCFCD40C07}"/>
              </a:ext>
            </a:extLst>
          </p:cNvPr>
          <p:cNvSpPr txBox="1"/>
          <p:nvPr/>
        </p:nvSpPr>
        <p:spPr>
          <a:xfrm>
            <a:off x="8357287" y="3963411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FE941-84F3-0CBD-BF33-132D0750103D}"/>
              </a:ext>
            </a:extLst>
          </p:cNvPr>
          <p:cNvSpPr txBox="1"/>
          <p:nvPr/>
        </p:nvSpPr>
        <p:spPr>
          <a:xfrm>
            <a:off x="3998913" y="3963409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BB93D5-105B-51C1-7EB3-8A954FCA627A}"/>
              </a:ext>
            </a:extLst>
          </p:cNvPr>
          <p:cNvGrpSpPr/>
          <p:nvPr/>
        </p:nvGrpSpPr>
        <p:grpSpPr>
          <a:xfrm>
            <a:off x="4231883" y="2856271"/>
            <a:ext cx="1027441" cy="1034063"/>
            <a:chOff x="3222958" y="2534776"/>
            <a:chExt cx="1027441" cy="1034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278AD9-AF46-5C07-E260-84C80AC0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B9FA9B-04AE-2399-8279-89E598BD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0A424E-C056-0B55-C57E-0CFF48664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42BFFB-0167-7FD2-E095-16DE28A59A86}"/>
              </a:ext>
            </a:extLst>
          </p:cNvPr>
          <p:cNvCxnSpPr/>
          <p:nvPr/>
        </p:nvCxnSpPr>
        <p:spPr>
          <a:xfrm>
            <a:off x="7924800" y="2553079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B7D2F0-6609-50A3-A3A0-CEC3729D02F9}"/>
              </a:ext>
            </a:extLst>
          </p:cNvPr>
          <p:cNvSpPr/>
          <p:nvPr/>
        </p:nvSpPr>
        <p:spPr>
          <a:xfrm>
            <a:off x="3672531" y="3260469"/>
            <a:ext cx="462554" cy="33388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E60D9F-8A3B-893D-D8F7-6C8A700740BE}"/>
              </a:ext>
            </a:extLst>
          </p:cNvPr>
          <p:cNvSpPr txBox="1"/>
          <p:nvPr/>
        </p:nvSpPr>
        <p:spPr>
          <a:xfrm>
            <a:off x="3591448" y="2999244"/>
            <a:ext cx="62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stage</a:t>
            </a:r>
            <a:endParaRPr lang="zh-TW" altLang="en-US" sz="1200" b="1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B9C242E-A8BB-97B8-3D67-D6CAF2810E0C}"/>
              </a:ext>
            </a:extLst>
          </p:cNvPr>
          <p:cNvSpPr/>
          <p:nvPr/>
        </p:nvSpPr>
        <p:spPr>
          <a:xfrm>
            <a:off x="5523668" y="326205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DB4541-A59D-1999-1DAA-C1A3BA61978E}"/>
              </a:ext>
            </a:extLst>
          </p:cNvPr>
          <p:cNvSpPr txBox="1"/>
          <p:nvPr/>
        </p:nvSpPr>
        <p:spPr>
          <a:xfrm>
            <a:off x="5368055" y="3002946"/>
            <a:ext cx="73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accent2"/>
                </a:solidFill>
              </a:rPr>
              <a:t>commit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3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BCE5461-6D60-55E8-39E5-7DA0E87C2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59" y="2405873"/>
            <a:ext cx="5444787" cy="3887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84C1A-8F89-FDB8-A255-87874568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91131"/>
            <a:ext cx="10080000" cy="129955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Commit files to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17D4F-B3C5-A34B-D93C-31812AAEC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Commit message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73F7-5D8A-6D63-342D-223E04EE95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B89BA-CDC6-EA7C-B9DC-660CEC59D827}"/>
              </a:ext>
            </a:extLst>
          </p:cNvPr>
          <p:cNvSpPr txBox="1"/>
          <p:nvPr/>
        </p:nvSpPr>
        <p:spPr>
          <a:xfrm>
            <a:off x="1524001" y="4336684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Stage Area/Index</a:t>
            </a:r>
            <a:endParaRPr lang="zh-TW" alt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9E433-8552-F8D9-255E-DEB97F1BA62F}"/>
              </a:ext>
            </a:extLst>
          </p:cNvPr>
          <p:cNvGrpSpPr/>
          <p:nvPr/>
        </p:nvGrpSpPr>
        <p:grpSpPr>
          <a:xfrm>
            <a:off x="1941526" y="3676017"/>
            <a:ext cx="669332" cy="673646"/>
            <a:chOff x="3222958" y="2534776"/>
            <a:chExt cx="1027441" cy="10340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CA0848-6A73-7F95-89B5-2AD5B781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191AEB-A37B-59B6-A81E-317E6E8A5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9F991E-C8D9-932F-9536-238095AC3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6C88C7-B40B-D52D-6234-BE6F7E2FEBFE}"/>
              </a:ext>
            </a:extLst>
          </p:cNvPr>
          <p:cNvSpPr/>
          <p:nvPr/>
        </p:nvSpPr>
        <p:spPr>
          <a:xfrm>
            <a:off x="3091724" y="404054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468DC8A-12CD-6EF9-66EC-E0E99492ED63}"/>
              </a:ext>
            </a:extLst>
          </p:cNvPr>
          <p:cNvSpPr/>
          <p:nvPr/>
        </p:nvSpPr>
        <p:spPr>
          <a:xfrm rot="10800000">
            <a:off x="7302313" y="5608451"/>
            <a:ext cx="346838" cy="24149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972579-3ACF-8C90-5032-34C293FD1BD8}"/>
              </a:ext>
            </a:extLst>
          </p:cNvPr>
          <p:cNvSpPr txBox="1"/>
          <p:nvPr/>
        </p:nvSpPr>
        <p:spPr>
          <a:xfrm>
            <a:off x="2959153" y="3797067"/>
            <a:ext cx="727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accent2"/>
                </a:solidFill>
              </a:rPr>
              <a:t>commit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E2885-D29B-BBA8-9222-A78984B6B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708" y="3693590"/>
            <a:ext cx="614143" cy="6560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7D231E-FDE8-5369-236B-826DF972C268}"/>
              </a:ext>
            </a:extLst>
          </p:cNvPr>
          <p:cNvSpPr txBox="1"/>
          <p:nvPr/>
        </p:nvSpPr>
        <p:spPr>
          <a:xfrm>
            <a:off x="3407494" y="4349663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Local Repository</a:t>
            </a:r>
            <a:endParaRPr lang="zh-TW" altLang="en-US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A35D1D1-0869-AD51-8916-0863090B67E1}"/>
              </a:ext>
            </a:extLst>
          </p:cNvPr>
          <p:cNvSpPr/>
          <p:nvPr/>
        </p:nvSpPr>
        <p:spPr>
          <a:xfrm>
            <a:off x="9258461" y="6051957"/>
            <a:ext cx="346838" cy="24149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47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42D41-2991-E497-7F33-30F295F0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692" y="2049266"/>
            <a:ext cx="5772832" cy="4049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84C1A-8F89-FDB8-A255-87874568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9988"/>
            <a:ext cx="10080000" cy="132070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Commit files to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6817D4F-B3C5-A34B-D93C-31812AAEC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Examine commit history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73F7-5D8A-6D63-342D-223E04EE95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B89BA-CDC6-EA7C-B9DC-660CEC59D827}"/>
              </a:ext>
            </a:extLst>
          </p:cNvPr>
          <p:cNvSpPr txBox="1"/>
          <p:nvPr/>
        </p:nvSpPr>
        <p:spPr>
          <a:xfrm>
            <a:off x="1524001" y="4336684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Stage Area/Index</a:t>
            </a:r>
            <a:endParaRPr lang="zh-TW" alt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9E433-8552-F8D9-255E-DEB97F1BA62F}"/>
              </a:ext>
            </a:extLst>
          </p:cNvPr>
          <p:cNvGrpSpPr/>
          <p:nvPr/>
        </p:nvGrpSpPr>
        <p:grpSpPr>
          <a:xfrm>
            <a:off x="1941526" y="3676017"/>
            <a:ext cx="669332" cy="673646"/>
            <a:chOff x="3222958" y="2534776"/>
            <a:chExt cx="1027441" cy="10340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CA0848-6A73-7F95-89B5-2AD5B781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191AEB-A37B-59B6-A81E-317E6E8A5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9F991E-C8D9-932F-9536-238095AC3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6C88C7-B40B-D52D-6234-BE6F7E2FEBFE}"/>
              </a:ext>
            </a:extLst>
          </p:cNvPr>
          <p:cNvSpPr/>
          <p:nvPr/>
        </p:nvSpPr>
        <p:spPr>
          <a:xfrm>
            <a:off x="3091724" y="404054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468DC8A-12CD-6EF9-66EC-E0E99492ED63}"/>
              </a:ext>
            </a:extLst>
          </p:cNvPr>
          <p:cNvSpPr/>
          <p:nvPr/>
        </p:nvSpPr>
        <p:spPr>
          <a:xfrm rot="10800000">
            <a:off x="5636351" y="3134560"/>
            <a:ext cx="346838" cy="24149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972579-3ACF-8C90-5032-34C293FD1BD8}"/>
              </a:ext>
            </a:extLst>
          </p:cNvPr>
          <p:cNvSpPr txBox="1"/>
          <p:nvPr/>
        </p:nvSpPr>
        <p:spPr>
          <a:xfrm>
            <a:off x="2959153" y="3797067"/>
            <a:ext cx="727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accent2"/>
                </a:solidFill>
              </a:rPr>
              <a:t>commit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E2885-D29B-BBA8-9222-A78984B6B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708" y="3693590"/>
            <a:ext cx="614143" cy="6560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7D231E-FDE8-5369-236B-826DF972C268}"/>
              </a:ext>
            </a:extLst>
          </p:cNvPr>
          <p:cNvSpPr txBox="1"/>
          <p:nvPr/>
        </p:nvSpPr>
        <p:spPr>
          <a:xfrm>
            <a:off x="3407494" y="4349663"/>
            <a:ext cx="1656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Local Repository</a:t>
            </a:r>
            <a:endParaRPr lang="zh-TW" altLang="en-US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A35D1D1-0869-AD51-8916-0863090B67E1}"/>
              </a:ext>
            </a:extLst>
          </p:cNvPr>
          <p:cNvSpPr/>
          <p:nvPr/>
        </p:nvSpPr>
        <p:spPr>
          <a:xfrm rot="10800000">
            <a:off x="8049612" y="3013813"/>
            <a:ext cx="346838" cy="24149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F5E6774-1EE1-32D4-B3C4-1CC7ECDA1473}"/>
              </a:ext>
            </a:extLst>
          </p:cNvPr>
          <p:cNvSpPr/>
          <p:nvPr/>
        </p:nvSpPr>
        <p:spPr>
          <a:xfrm rot="10800000">
            <a:off x="7729750" y="5051380"/>
            <a:ext cx="346838" cy="24149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62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Modify/change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index.html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in the working tree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4DD86-5D7F-098B-2DBD-A0FCA0647978}"/>
              </a:ext>
            </a:extLst>
          </p:cNvPr>
          <p:cNvSpPr txBox="1"/>
          <p:nvPr/>
        </p:nvSpPr>
        <p:spPr>
          <a:xfrm>
            <a:off x="2557398" y="2505205"/>
            <a:ext cx="3355406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&lt;h1&gt;Hello World!!!&lt;/h1&gt;</a:t>
            </a:r>
            <a:endParaRPr lang="zh-TW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78342-1162-A5A6-0822-3EEA4615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398" y="3109760"/>
            <a:ext cx="5376992" cy="3611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55A7F-6F98-367C-4E17-26F50062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951" y="3258457"/>
            <a:ext cx="3884438" cy="286050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0D3896D-E33F-190F-CA09-B531BD83EB37}"/>
              </a:ext>
            </a:extLst>
          </p:cNvPr>
          <p:cNvSpPr/>
          <p:nvPr/>
        </p:nvSpPr>
        <p:spPr>
          <a:xfrm>
            <a:off x="2557398" y="400129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C19C58D-6128-9679-5DAE-092A52AAA434}"/>
              </a:ext>
            </a:extLst>
          </p:cNvPr>
          <p:cNvSpPr/>
          <p:nvPr/>
        </p:nvSpPr>
        <p:spPr>
          <a:xfrm rot="5400000">
            <a:off x="7106434" y="292361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67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BE777C-6EDC-40A2-9722-89D28666C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174" y="2142587"/>
            <a:ext cx="6202970" cy="4351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Examine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file status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D3896D-E33F-190F-CA09-B531BD83EB37}"/>
              </a:ext>
            </a:extLst>
          </p:cNvPr>
          <p:cNvSpPr/>
          <p:nvPr/>
        </p:nvSpPr>
        <p:spPr>
          <a:xfrm>
            <a:off x="4077219" y="448996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C19C58D-6128-9679-5DAE-092A52AAA434}"/>
              </a:ext>
            </a:extLst>
          </p:cNvPr>
          <p:cNvSpPr/>
          <p:nvPr/>
        </p:nvSpPr>
        <p:spPr>
          <a:xfrm rot="5400000">
            <a:off x="7626862" y="304333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2699620" y="310766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7D464-C775-1023-51A7-AE3B18B4C813}"/>
              </a:ext>
            </a:extLst>
          </p:cNvPr>
          <p:cNvSpPr txBox="1"/>
          <p:nvPr/>
        </p:nvSpPr>
        <p:spPr>
          <a:xfrm>
            <a:off x="7277341" y="3816302"/>
            <a:ext cx="18580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Show the differences from the previous version</a:t>
            </a:r>
            <a:endParaRPr lang="zh-TW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8B00E0-9894-5433-8D2D-BD263D1D70C4}"/>
              </a:ext>
            </a:extLst>
          </p:cNvPr>
          <p:cNvSpPr txBox="1"/>
          <p:nvPr/>
        </p:nvSpPr>
        <p:spPr>
          <a:xfrm>
            <a:off x="4644827" y="4926523"/>
            <a:ext cx="198026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Tracked and Modified Files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9752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CFC8EF-CD41-DD04-2B09-FEF7B6FB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87" y="2457437"/>
            <a:ext cx="6078524" cy="426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96416"/>
            <a:ext cx="10080000" cy="129427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Stage modified/changed files.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 rot="10800000">
            <a:off x="5727019" y="353251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44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45ADBF-FD2F-6E07-A53C-B61E46C3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7" y="2455285"/>
            <a:ext cx="5755710" cy="4037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12" y="348847"/>
            <a:ext cx="10074555" cy="134184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– Modifying content</a:t>
            </a:r>
            <a:endParaRPr lang="zh-TW" alt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Commit modified/changed files.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4329830" y="5767416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>
            <a:off x="7795364" y="620092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33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D141C7-B263-CB1F-DC1B-96C98108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10" y="2447513"/>
            <a:ext cx="6423903" cy="4227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Examine commit history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 rot="10800000">
            <a:off x="7029189" y="341021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 rot="10800000">
            <a:off x="6229612" y="557464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65DAFA8-51F6-8C03-1F96-162203CE100C}"/>
              </a:ext>
            </a:extLst>
          </p:cNvPr>
          <p:cNvSpPr/>
          <p:nvPr/>
        </p:nvSpPr>
        <p:spPr>
          <a:xfrm rot="5400000">
            <a:off x="7860083" y="470724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74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Add untracked images to working directory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e.g., </a:t>
            </a:r>
            <a:r>
              <a:rPr lang="en-US" altLang="zh-TW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git-logo.png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BA849-3E98-41B6-A703-77EAE299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00" y="2929692"/>
            <a:ext cx="7667625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11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95381-F2B4-49A8-AA55-1BD6BB6E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42" y="364704"/>
            <a:ext cx="10085126" cy="1310128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Why we need version control?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D255AD5-0F62-4145-9DA9-81DF67DE1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258" y="1823515"/>
            <a:ext cx="10127410" cy="4353448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Every development path leaves its traces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Track history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If something is altered, it can be reverted.</a:t>
            </a:r>
          </a:p>
          <a:p>
            <a:pPr marL="180975" lvl="1" indent="-180975"/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lvl="1" indent="-180975"/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Enable collaboration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Collaborative modifications preserve individual integrity.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Collective alterations foster transparency regarding each other's changes.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57D7B5-BEC2-40B1-9382-F3E07B89A1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F859E45-04B1-4E58-9AF5-660380539FB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51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Modify/alter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index.html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in the working directory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4DD86-5D7F-098B-2DBD-A0FCA0647978}"/>
              </a:ext>
            </a:extLst>
          </p:cNvPr>
          <p:cNvSpPr txBox="1"/>
          <p:nvPr/>
        </p:nvSpPr>
        <p:spPr>
          <a:xfrm>
            <a:off x="2557399" y="2389082"/>
            <a:ext cx="5285421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&lt;h1&gt;Hello World!!!&lt;/h1&gt;</a:t>
            </a:r>
          </a:p>
          <a:p>
            <a:r>
              <a:rPr lang="en-US" altLang="zh-TW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zh-TW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zh-TW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TW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="git-logo.png" height="100"&gt;</a:t>
            </a:r>
            <a:endParaRPr lang="zh-TW" altLang="en-US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435F17-E4B6-4E8A-9C0C-A54415AF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399" y="3138017"/>
            <a:ext cx="5285420" cy="30672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2892AC-0B6F-4191-B617-B37CB91A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83" y="3410640"/>
            <a:ext cx="3414712" cy="251460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71DAF89-F4A6-473E-A4F6-6C153655A90D}"/>
              </a:ext>
            </a:extLst>
          </p:cNvPr>
          <p:cNvSpPr/>
          <p:nvPr/>
        </p:nvSpPr>
        <p:spPr>
          <a:xfrm rot="5400000">
            <a:off x="7672640" y="345008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FDD6AE5-D406-4334-BB22-1C840A0CC8C5}"/>
              </a:ext>
            </a:extLst>
          </p:cNvPr>
          <p:cNvSpPr/>
          <p:nvPr/>
        </p:nvSpPr>
        <p:spPr>
          <a:xfrm>
            <a:off x="2482090" y="412193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452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17C88-5451-2EA2-D2F5-C1B64752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06" y="2531600"/>
            <a:ext cx="6296142" cy="4143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Examine profile status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D3896D-E33F-190F-CA09-B531BD83EB37}"/>
              </a:ext>
            </a:extLst>
          </p:cNvPr>
          <p:cNvSpPr/>
          <p:nvPr/>
        </p:nvSpPr>
        <p:spPr>
          <a:xfrm>
            <a:off x="3975187" y="484521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C19C58D-6128-9679-5DAE-092A52AAA434}"/>
              </a:ext>
            </a:extLst>
          </p:cNvPr>
          <p:cNvSpPr/>
          <p:nvPr/>
        </p:nvSpPr>
        <p:spPr>
          <a:xfrm rot="10800000">
            <a:off x="8992908" y="3777129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2699620" y="344462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7D464-C775-1023-51A7-AE3B18B4C813}"/>
              </a:ext>
            </a:extLst>
          </p:cNvPr>
          <p:cNvSpPr txBox="1"/>
          <p:nvPr/>
        </p:nvSpPr>
        <p:spPr>
          <a:xfrm>
            <a:off x="7430490" y="4111015"/>
            <a:ext cx="179369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Show the differences  from the previous version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40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A46DFD-4D2A-8A92-496A-CAED6295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06" y="2531600"/>
            <a:ext cx="6296142" cy="4143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86" y="354132"/>
            <a:ext cx="10100982" cy="132070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new files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Stage Modified/Changed Files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 rot="5400000">
            <a:off x="5812338" y="4299559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9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6E6D7D-8B5C-D74E-5A41-22064FA8B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833" y="2427026"/>
            <a:ext cx="6056334" cy="3986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4703"/>
            <a:ext cx="10080000" cy="1325985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new files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Stage Modified/Changed Files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3902119" y="349789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7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FA8521-5C69-4A21-6F0E-519E4122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63" y="2464301"/>
            <a:ext cx="5931074" cy="3903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new files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Commit modified/changed files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4210832" y="568811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>
            <a:off x="7908098" y="607669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86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7540D4-405D-8C9D-1ED6-87468D5D1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52" y="2383604"/>
            <a:ext cx="6350696" cy="4179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59839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new files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Examine commit history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2526081" y="344692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 rot="10800000">
            <a:off x="5171161" y="584307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FEFDB6-2177-E041-2CB6-3EB22FA304F5}"/>
              </a:ext>
            </a:extLst>
          </p:cNvPr>
          <p:cNvSpPr/>
          <p:nvPr/>
        </p:nvSpPr>
        <p:spPr>
          <a:xfrm rot="10800000">
            <a:off x="6638794" y="333558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D52925-EC09-EDB6-5A22-165DBCC06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53" y="2482212"/>
            <a:ext cx="6162805" cy="405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After committing, what should be done if there is regret?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Reset commit history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3791210" y="354173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FEFDB6-2177-E041-2CB6-3EB22FA304F5}"/>
              </a:ext>
            </a:extLst>
          </p:cNvPr>
          <p:cNvSpPr/>
          <p:nvPr/>
        </p:nvSpPr>
        <p:spPr>
          <a:xfrm rot="10800000">
            <a:off x="7590772" y="463828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2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A4D18B-2226-E629-0337-45E475CA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702" y="2528035"/>
            <a:ext cx="6150279" cy="40478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DCF2F3-58C3-406A-827D-EE364FAAD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8" y="354133"/>
            <a:ext cx="10079840" cy="1336556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After committing, what should be done if there is regret?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Reset commit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4968656" y="413672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2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FEFC41-27B3-9A7E-F281-112A08FD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15" y="2495696"/>
            <a:ext cx="5086489" cy="3347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06F06-19D0-DCF2-EA43-07B685B22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50" y="2957688"/>
            <a:ext cx="5446136" cy="35844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CAD2B03-B3A3-4E16-B63A-449CE10E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After committing, what should be done if there is regret?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Return to previous commit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2782864" y="321605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3D58D1-685E-4AB6-1D26-74E9FF9F2B8B}"/>
              </a:ext>
            </a:extLst>
          </p:cNvPr>
          <p:cNvSpPr/>
          <p:nvPr/>
        </p:nvSpPr>
        <p:spPr>
          <a:xfrm>
            <a:off x="6029193" y="388828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84AAFF-5601-D4A6-EC67-AD42D762E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62" y="2478013"/>
            <a:ext cx="6100175" cy="401486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1346E8-B85F-4D28-B307-181B71D1F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After committing, what should be done if there is regret?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Files that regret commit will be returned to the working tree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2909037" y="335384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3D58D1-685E-4AB6-1D26-74E9FF9F2B8B}"/>
              </a:ext>
            </a:extLst>
          </p:cNvPr>
          <p:cNvSpPr/>
          <p:nvPr/>
        </p:nvSpPr>
        <p:spPr>
          <a:xfrm rot="10800000">
            <a:off x="5445557" y="472970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2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311BB-FCDA-47D7-84D6-31D37390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70" y="375274"/>
            <a:ext cx="10058698" cy="1315414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What is version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088B36-274E-494E-8B93-1BCD56883F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F859E45-04B1-4E58-9AF5-660380539FB8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A8C51F4-CD37-25D6-E51A-77708753889D}"/>
              </a:ext>
            </a:extLst>
          </p:cNvPr>
          <p:cNvGrpSpPr/>
          <p:nvPr/>
        </p:nvGrpSpPr>
        <p:grpSpPr>
          <a:xfrm>
            <a:off x="500407" y="2172360"/>
            <a:ext cx="10981823" cy="2872929"/>
            <a:chOff x="268509" y="2058056"/>
            <a:chExt cx="11775709" cy="3156371"/>
          </a:xfrm>
        </p:grpSpPr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58F376CB-A66A-462B-AE1B-098EB218845A}"/>
                </a:ext>
              </a:extLst>
            </p:cNvPr>
            <p:cNvCxnSpPr>
              <a:cxnSpLocks/>
            </p:cNvCxnSpPr>
            <p:nvPr/>
          </p:nvCxnSpPr>
          <p:spPr>
            <a:xfrm>
              <a:off x="268509" y="4572002"/>
              <a:ext cx="1177570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B603976-B4E8-4FAE-A1EC-878812171F7E}"/>
                </a:ext>
              </a:extLst>
            </p:cNvPr>
            <p:cNvGrpSpPr/>
            <p:nvPr/>
          </p:nvGrpSpPr>
          <p:grpSpPr>
            <a:xfrm>
              <a:off x="268509" y="2058056"/>
              <a:ext cx="2116189" cy="3156371"/>
              <a:chOff x="606357" y="1748053"/>
              <a:chExt cx="2116189" cy="3156371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4BB3A9C3-41AB-4B0C-B72B-C2AB7AF790D7}"/>
                  </a:ext>
                </a:extLst>
              </p:cNvPr>
              <p:cNvGrpSpPr/>
              <p:nvPr/>
            </p:nvGrpSpPr>
            <p:grpSpPr>
              <a:xfrm>
                <a:off x="606357" y="1748053"/>
                <a:ext cx="2116189" cy="1988107"/>
                <a:chOff x="477048" y="2025144"/>
                <a:chExt cx="2116189" cy="1988107"/>
              </a:xfrm>
            </p:grpSpPr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4AFCE84C-608C-496D-9443-A1ACD5781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1AB16A3C-D823-4326-A0DE-616D581A9C99}"/>
                    </a:ext>
                  </a:extLst>
                </p:cNvPr>
                <p:cNvSpPr txBox="1"/>
                <p:nvPr/>
              </p:nvSpPr>
              <p:spPr>
                <a:xfrm>
                  <a:off x="1036378" y="2025144"/>
                  <a:ext cx="1130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version</a:t>
                  </a:r>
                  <a:r>
                    <a:rPr lang="zh-TW" altLang="en-US" dirty="0"/>
                    <a:t> </a:t>
                  </a:r>
                  <a:r>
                    <a:rPr lang="en-US" altLang="zh-TW" dirty="0"/>
                    <a:t>1</a:t>
                  </a:r>
                  <a:endParaRPr lang="zh-TW" altLang="en-US" dirty="0"/>
                </a:p>
              </p:txBody>
            </p:sp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1FBF51E8-CF1D-4BA8-9AF4-C5240974DD05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橢圓 10">
                  <a:extLst>
                    <a:ext uri="{FF2B5EF4-FFF2-40B4-BE49-F238E27FC236}">
                      <a16:creationId xmlns:a16="http://schemas.microsoft.com/office/drawing/2014/main" id="{E6442B09-AF5F-4264-8E1C-FAE0770C4ED0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橢圓 11">
                  <a:extLst>
                    <a:ext uri="{FF2B5EF4-FFF2-40B4-BE49-F238E27FC236}">
                      <a16:creationId xmlns:a16="http://schemas.microsoft.com/office/drawing/2014/main" id="{C6F486F6-7F2F-4256-9ED9-7AC7F55DF42C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A4BE412D-6167-47BA-B461-C8A17CA228B2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9BCC98B-EDDF-4542-AFB6-ED85922CB095}"/>
                  </a:ext>
                </a:extLst>
              </p:cNvPr>
              <p:cNvSpPr txBox="1"/>
              <p:nvPr/>
            </p:nvSpPr>
            <p:spPr>
              <a:xfrm>
                <a:off x="841319" y="4535092"/>
                <a:ext cx="16462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Day 1</a:t>
                </a:r>
                <a:endParaRPr lang="zh-TW" altLang="en-US" dirty="0"/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FBFBFB44-31B4-4EEC-8A3B-9F87EF84BE7C}"/>
                </a:ext>
              </a:extLst>
            </p:cNvPr>
            <p:cNvGrpSpPr/>
            <p:nvPr/>
          </p:nvGrpSpPr>
          <p:grpSpPr>
            <a:xfrm>
              <a:off x="2653207" y="2058056"/>
              <a:ext cx="2116189" cy="3156371"/>
              <a:chOff x="606357" y="1748053"/>
              <a:chExt cx="2116189" cy="3156371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2D577952-AFE0-479B-A485-7C37C043D2A4}"/>
                  </a:ext>
                </a:extLst>
              </p:cNvPr>
              <p:cNvGrpSpPr/>
              <p:nvPr/>
            </p:nvGrpSpPr>
            <p:grpSpPr>
              <a:xfrm>
                <a:off x="606357" y="1748053"/>
                <a:ext cx="2116189" cy="1988107"/>
                <a:chOff x="477048" y="2025144"/>
                <a:chExt cx="2116189" cy="1988107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71185006-4E33-405B-9A81-8E583B733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B9A8788-B529-4C8C-98AE-08DEE816A57C}"/>
                    </a:ext>
                  </a:extLst>
                </p:cNvPr>
                <p:cNvSpPr txBox="1"/>
                <p:nvPr/>
              </p:nvSpPr>
              <p:spPr>
                <a:xfrm>
                  <a:off x="903548" y="2025144"/>
                  <a:ext cx="1130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version</a:t>
                  </a:r>
                  <a:r>
                    <a:rPr lang="zh-TW" altLang="en-US" dirty="0"/>
                    <a:t> </a:t>
                  </a:r>
                  <a:r>
                    <a:rPr lang="en-US" altLang="zh-TW" dirty="0"/>
                    <a:t>2</a:t>
                  </a:r>
                  <a:endParaRPr lang="zh-TW" altLang="en-US" dirty="0"/>
                </a:p>
              </p:txBody>
            </p:sp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B4AB56F5-F09E-4480-9B6B-B57C9932492D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6CD19665-C112-422F-A25C-88EF8A5B4A8A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橢圓 78">
                  <a:extLst>
                    <a:ext uri="{FF2B5EF4-FFF2-40B4-BE49-F238E27FC236}">
                      <a16:creationId xmlns:a16="http://schemas.microsoft.com/office/drawing/2014/main" id="{73AF8FE7-E807-4D2B-8AF0-3C2FEC542A14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B6DC76C7-33AC-4F3C-9C59-33B990E4C6B6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B6FCF64E-7684-492E-8C25-65703EA28BBB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10A5D489-453B-4CC8-8CDB-F25019464968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0041783D-95EE-4159-8D3D-990581612114}"/>
                  </a:ext>
                </a:extLst>
              </p:cNvPr>
              <p:cNvSpPr txBox="1"/>
              <p:nvPr/>
            </p:nvSpPr>
            <p:spPr>
              <a:xfrm>
                <a:off x="841319" y="4535092"/>
                <a:ext cx="16462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Day 2</a:t>
                </a:r>
                <a:endParaRPr lang="zh-TW" altLang="en-US" dirty="0"/>
              </a:p>
            </p:txBody>
          </p:sp>
        </p:grp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7E11730-67B2-4855-8F58-45176207A82C}"/>
                </a:ext>
              </a:extLst>
            </p:cNvPr>
            <p:cNvGrpSpPr/>
            <p:nvPr/>
          </p:nvGrpSpPr>
          <p:grpSpPr>
            <a:xfrm>
              <a:off x="5037905" y="2058056"/>
              <a:ext cx="2116189" cy="3156371"/>
              <a:chOff x="606357" y="1748053"/>
              <a:chExt cx="2116189" cy="3156371"/>
            </a:xfrm>
          </p:grpSpPr>
          <p:grpSp>
            <p:nvGrpSpPr>
              <p:cNvPr id="85" name="群組 84">
                <a:extLst>
                  <a:ext uri="{FF2B5EF4-FFF2-40B4-BE49-F238E27FC236}">
                    <a16:creationId xmlns:a16="http://schemas.microsoft.com/office/drawing/2014/main" id="{C061B121-0BE8-471C-82BB-018CC608DA69}"/>
                  </a:ext>
                </a:extLst>
              </p:cNvPr>
              <p:cNvGrpSpPr/>
              <p:nvPr/>
            </p:nvGrpSpPr>
            <p:grpSpPr>
              <a:xfrm>
                <a:off x="606357" y="1748053"/>
                <a:ext cx="2116189" cy="1988107"/>
                <a:chOff x="477048" y="2025144"/>
                <a:chExt cx="2116189" cy="1988107"/>
              </a:xfrm>
            </p:grpSpPr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FEE1E101-9AFB-446D-8375-84D554FE2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7E35060C-B9DA-440B-8241-1B6E2461766B}"/>
                    </a:ext>
                  </a:extLst>
                </p:cNvPr>
                <p:cNvSpPr txBox="1"/>
                <p:nvPr/>
              </p:nvSpPr>
              <p:spPr>
                <a:xfrm>
                  <a:off x="1036378" y="2025144"/>
                  <a:ext cx="1130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version 3</a:t>
                  </a:r>
                  <a:endParaRPr lang="zh-TW" altLang="en-US" dirty="0"/>
                </a:p>
              </p:txBody>
            </p:sp>
            <p:sp>
              <p:nvSpPr>
                <p:cNvPr id="90" name="橢圓 89">
                  <a:extLst>
                    <a:ext uri="{FF2B5EF4-FFF2-40B4-BE49-F238E27FC236}">
                      <a16:creationId xmlns:a16="http://schemas.microsoft.com/office/drawing/2014/main" id="{E4A09727-EEB8-434E-A7EB-E33218D3CF1B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橢圓 90">
                  <a:extLst>
                    <a:ext uri="{FF2B5EF4-FFF2-40B4-BE49-F238E27FC236}">
                      <a16:creationId xmlns:a16="http://schemas.microsoft.com/office/drawing/2014/main" id="{AA6210BA-528F-4746-A7D7-46439277D93B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橢圓 91">
                  <a:extLst>
                    <a:ext uri="{FF2B5EF4-FFF2-40B4-BE49-F238E27FC236}">
                      <a16:creationId xmlns:a16="http://schemas.microsoft.com/office/drawing/2014/main" id="{83BFAB4C-8B5D-4347-94F2-A5A5A274A2D4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168005B6-02B2-412F-BAA8-2C8587FC43C2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EBDB2EAB-DC15-478F-B4B0-67657F1B22B2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EF985F26-4206-488F-B67F-A8C1E6974512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6D77EDB9-3664-402C-81E0-1E35E727BDA8}"/>
                  </a:ext>
                </a:extLst>
              </p:cNvPr>
              <p:cNvSpPr txBox="1"/>
              <p:nvPr/>
            </p:nvSpPr>
            <p:spPr>
              <a:xfrm>
                <a:off x="841319" y="4535092"/>
                <a:ext cx="16462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Day 3</a:t>
                </a:r>
                <a:endParaRPr lang="zh-TW" altLang="en-US" dirty="0"/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45ABB643-47FC-4250-968D-ED0267707EF1}"/>
                </a:ext>
              </a:extLst>
            </p:cNvPr>
            <p:cNvGrpSpPr/>
            <p:nvPr/>
          </p:nvGrpSpPr>
          <p:grpSpPr>
            <a:xfrm>
              <a:off x="7422603" y="2058056"/>
              <a:ext cx="2116189" cy="3156371"/>
              <a:chOff x="606357" y="1748053"/>
              <a:chExt cx="2116189" cy="3156371"/>
            </a:xfrm>
          </p:grpSpPr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id="{746FB8F1-ABD2-41DC-AAC8-8B91CAC8D642}"/>
                  </a:ext>
                </a:extLst>
              </p:cNvPr>
              <p:cNvGrpSpPr/>
              <p:nvPr/>
            </p:nvGrpSpPr>
            <p:grpSpPr>
              <a:xfrm>
                <a:off x="606357" y="1748053"/>
                <a:ext cx="2116189" cy="1988107"/>
                <a:chOff x="477048" y="2025144"/>
                <a:chExt cx="2116189" cy="1988107"/>
              </a:xfrm>
            </p:grpSpPr>
            <p:pic>
              <p:nvPicPr>
                <p:cNvPr id="101" name="圖片 100">
                  <a:extLst>
                    <a:ext uri="{FF2B5EF4-FFF2-40B4-BE49-F238E27FC236}">
                      <a16:creationId xmlns:a16="http://schemas.microsoft.com/office/drawing/2014/main" id="{313CFC15-7527-4182-BC93-A75E40457B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9F55A4C2-7072-42D7-8102-6B93806DA95B}"/>
                    </a:ext>
                  </a:extLst>
                </p:cNvPr>
                <p:cNvSpPr txBox="1"/>
                <p:nvPr/>
              </p:nvSpPr>
              <p:spPr>
                <a:xfrm>
                  <a:off x="1036378" y="2025144"/>
                  <a:ext cx="1130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version 4</a:t>
                  </a:r>
                  <a:endParaRPr lang="zh-TW" altLang="en-US" dirty="0"/>
                </a:p>
              </p:txBody>
            </p:sp>
            <p:sp>
              <p:nvSpPr>
                <p:cNvPr id="103" name="橢圓 102">
                  <a:extLst>
                    <a:ext uri="{FF2B5EF4-FFF2-40B4-BE49-F238E27FC236}">
                      <a16:creationId xmlns:a16="http://schemas.microsoft.com/office/drawing/2014/main" id="{577A0ECA-2449-48E7-95C4-DD37CCAC18C7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4" name="橢圓 103">
                  <a:extLst>
                    <a:ext uri="{FF2B5EF4-FFF2-40B4-BE49-F238E27FC236}">
                      <a16:creationId xmlns:a16="http://schemas.microsoft.com/office/drawing/2014/main" id="{1BBF5940-E2AA-4918-A20A-0EF9419535D7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5" name="橢圓 104">
                  <a:extLst>
                    <a:ext uri="{FF2B5EF4-FFF2-40B4-BE49-F238E27FC236}">
                      <a16:creationId xmlns:a16="http://schemas.microsoft.com/office/drawing/2014/main" id="{B72B8E2D-D256-4E29-B66C-E2622B48C17E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BD38E607-75E1-4BE2-A6BD-D1D2E85938BC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DD3A3D04-50E5-4575-B14A-ADF1AC0FE24C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F64F5DB6-4C7B-48FF-B4F0-37F702457BD2}"/>
                    </a:ext>
                  </a:extLst>
                </p:cNvPr>
                <p:cNvSpPr/>
                <p:nvPr/>
              </p:nvSpPr>
              <p:spPr>
                <a:xfrm>
                  <a:off x="1158355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9" name="橢圓 108">
                  <a:extLst>
                    <a:ext uri="{FF2B5EF4-FFF2-40B4-BE49-F238E27FC236}">
                      <a16:creationId xmlns:a16="http://schemas.microsoft.com/office/drawing/2014/main" id="{988122AB-6E4C-4B78-86CE-AB3BA137CE25}"/>
                    </a:ext>
                  </a:extLst>
                </p:cNvPr>
                <p:cNvSpPr/>
                <p:nvPr/>
              </p:nvSpPr>
              <p:spPr>
                <a:xfrm>
                  <a:off x="1599795" y="326945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EA8572BD-58D0-4915-BB54-C1FD4B34130C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A47B8369-972B-43AC-9B3A-63B40155029B}"/>
                  </a:ext>
                </a:extLst>
              </p:cNvPr>
              <p:cNvSpPr txBox="1"/>
              <p:nvPr/>
            </p:nvSpPr>
            <p:spPr>
              <a:xfrm>
                <a:off x="841319" y="4535092"/>
                <a:ext cx="16462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Day 4</a:t>
                </a:r>
                <a:endParaRPr lang="zh-TW" altLang="en-US" dirty="0"/>
              </a:p>
            </p:txBody>
          </p: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AD3626F3-7CE4-4DB4-AAC8-950BBDF3C4F8}"/>
                </a:ext>
              </a:extLst>
            </p:cNvPr>
            <p:cNvGrpSpPr/>
            <p:nvPr/>
          </p:nvGrpSpPr>
          <p:grpSpPr>
            <a:xfrm>
              <a:off x="9807301" y="2058056"/>
              <a:ext cx="2116189" cy="3156371"/>
              <a:chOff x="9807301" y="1762490"/>
              <a:chExt cx="2116189" cy="3156371"/>
            </a:xfrm>
          </p:grpSpPr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B802DF28-45AB-4781-8C09-8DA07C32E796}"/>
                  </a:ext>
                </a:extLst>
              </p:cNvPr>
              <p:cNvCxnSpPr/>
              <p:nvPr/>
            </p:nvCxnSpPr>
            <p:spPr>
              <a:xfrm flipV="1">
                <a:off x="10865395" y="3958364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7325E9FA-9932-40CA-92D8-28C89DB8AE77}"/>
                  </a:ext>
                </a:extLst>
              </p:cNvPr>
              <p:cNvSpPr txBox="1"/>
              <p:nvPr/>
            </p:nvSpPr>
            <p:spPr>
              <a:xfrm>
                <a:off x="10042263" y="4549529"/>
                <a:ext cx="16462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Day 5</a:t>
                </a:r>
                <a:endParaRPr lang="zh-TW" altLang="en-US" dirty="0"/>
              </a:p>
            </p:txBody>
          </p:sp>
          <p:grpSp>
            <p:nvGrpSpPr>
              <p:cNvPr id="131" name="群組 130">
                <a:extLst>
                  <a:ext uri="{FF2B5EF4-FFF2-40B4-BE49-F238E27FC236}">
                    <a16:creationId xmlns:a16="http://schemas.microsoft.com/office/drawing/2014/main" id="{3581A8DF-E3EA-432A-A8F4-E5AEF89F7AB5}"/>
                  </a:ext>
                </a:extLst>
              </p:cNvPr>
              <p:cNvGrpSpPr/>
              <p:nvPr/>
            </p:nvGrpSpPr>
            <p:grpSpPr>
              <a:xfrm>
                <a:off x="9807301" y="1762490"/>
                <a:ext cx="2116189" cy="1988107"/>
                <a:chOff x="9807301" y="1762490"/>
                <a:chExt cx="2116189" cy="1988107"/>
              </a:xfrm>
            </p:grpSpPr>
            <p:pic>
              <p:nvPicPr>
                <p:cNvPr id="114" name="圖片 113">
                  <a:extLst>
                    <a:ext uri="{FF2B5EF4-FFF2-40B4-BE49-F238E27FC236}">
                      <a16:creationId xmlns:a16="http://schemas.microsoft.com/office/drawing/2014/main" id="{2479586F-9461-4F06-8163-470BC59742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7301" y="2226059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15" name="文字方塊 114">
                  <a:extLst>
                    <a:ext uri="{FF2B5EF4-FFF2-40B4-BE49-F238E27FC236}">
                      <a16:creationId xmlns:a16="http://schemas.microsoft.com/office/drawing/2014/main" id="{AF90AEC2-4A68-4226-9484-A691E2155C81}"/>
                    </a:ext>
                  </a:extLst>
                </p:cNvPr>
                <p:cNvSpPr txBox="1"/>
                <p:nvPr/>
              </p:nvSpPr>
              <p:spPr>
                <a:xfrm>
                  <a:off x="10366631" y="1762490"/>
                  <a:ext cx="1130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version 5</a:t>
                  </a:r>
                  <a:endParaRPr lang="zh-TW" altLang="en-US" dirty="0"/>
                </a:p>
              </p:txBody>
            </p:sp>
            <p:sp>
              <p:nvSpPr>
                <p:cNvPr id="116" name="橢圓 115">
                  <a:extLst>
                    <a:ext uri="{FF2B5EF4-FFF2-40B4-BE49-F238E27FC236}">
                      <a16:creationId xmlns:a16="http://schemas.microsoft.com/office/drawing/2014/main" id="{E5902CB2-7F62-40F8-A80C-FAC2DFF83633}"/>
                    </a:ext>
                  </a:extLst>
                </p:cNvPr>
                <p:cNvSpPr/>
                <p:nvPr/>
              </p:nvSpPr>
              <p:spPr>
                <a:xfrm>
                  <a:off x="10041453" y="2563673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7" name="橢圓 116">
                  <a:extLst>
                    <a:ext uri="{FF2B5EF4-FFF2-40B4-BE49-F238E27FC236}">
                      <a16:creationId xmlns:a16="http://schemas.microsoft.com/office/drawing/2014/main" id="{7AF3A1FD-F5FE-454F-93FA-328BA1408B7C}"/>
                    </a:ext>
                  </a:extLst>
                </p:cNvPr>
                <p:cNvSpPr/>
                <p:nvPr/>
              </p:nvSpPr>
              <p:spPr>
                <a:xfrm>
                  <a:off x="10488608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8" name="橢圓 117">
                  <a:extLst>
                    <a:ext uri="{FF2B5EF4-FFF2-40B4-BE49-F238E27FC236}">
                      <a16:creationId xmlns:a16="http://schemas.microsoft.com/office/drawing/2014/main" id="{1112C4AE-F28A-4396-9C00-9D099A95A9A4}"/>
                    </a:ext>
                  </a:extLst>
                </p:cNvPr>
                <p:cNvSpPr/>
                <p:nvPr/>
              </p:nvSpPr>
              <p:spPr>
                <a:xfrm>
                  <a:off x="10935763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82AC27B1-F1BE-487F-B499-055232887141}"/>
                    </a:ext>
                  </a:extLst>
                </p:cNvPr>
                <p:cNvSpPr/>
                <p:nvPr/>
              </p:nvSpPr>
              <p:spPr>
                <a:xfrm>
                  <a:off x="11382918" y="2563673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AC0A2B85-C6B4-4BB5-8202-8304527E0334}"/>
                    </a:ext>
                  </a:extLst>
                </p:cNvPr>
                <p:cNvSpPr/>
                <p:nvPr/>
              </p:nvSpPr>
              <p:spPr>
                <a:xfrm>
                  <a:off x="10047168" y="3013946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1" name="橢圓 120">
                  <a:extLst>
                    <a:ext uri="{FF2B5EF4-FFF2-40B4-BE49-F238E27FC236}">
                      <a16:creationId xmlns:a16="http://schemas.microsoft.com/office/drawing/2014/main" id="{2E67934E-7EC8-4BB5-A093-A4A1AA04208A}"/>
                    </a:ext>
                  </a:extLst>
                </p:cNvPr>
                <p:cNvSpPr/>
                <p:nvPr/>
              </p:nvSpPr>
              <p:spPr>
                <a:xfrm>
                  <a:off x="10488608" y="301394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橢圓 121">
                  <a:extLst>
                    <a:ext uri="{FF2B5EF4-FFF2-40B4-BE49-F238E27FC236}">
                      <a16:creationId xmlns:a16="http://schemas.microsoft.com/office/drawing/2014/main" id="{957D902F-44CB-4C0F-8854-F7F8B23F9DD4}"/>
                    </a:ext>
                  </a:extLst>
                </p:cNvPr>
                <p:cNvSpPr/>
                <p:nvPr/>
              </p:nvSpPr>
              <p:spPr>
                <a:xfrm>
                  <a:off x="10930048" y="3006801"/>
                  <a:ext cx="304800" cy="304800"/>
                </a:xfrm>
                <a:prstGeom prst="ellipse">
                  <a:avLst/>
                </a:prstGeom>
                <a:solidFill>
                  <a:srgbClr val="4A9CCC">
                    <a:alpha val="69804"/>
                  </a:srgbClr>
                </a:solidFill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28" name="直線接點 127">
                  <a:extLst>
                    <a:ext uri="{FF2B5EF4-FFF2-40B4-BE49-F238E27FC236}">
                      <a16:creationId xmlns:a16="http://schemas.microsoft.com/office/drawing/2014/main" id="{E4F3507B-7997-41EA-9907-CFC77CA0C99F}"/>
                    </a:ext>
                  </a:extLst>
                </p:cNvPr>
                <p:cNvCxnSpPr/>
                <p:nvPr/>
              </p:nvCxnSpPr>
              <p:spPr>
                <a:xfrm>
                  <a:off x="10922903" y="3013946"/>
                  <a:ext cx="304800" cy="3048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接點 129">
                  <a:extLst>
                    <a:ext uri="{FF2B5EF4-FFF2-40B4-BE49-F238E27FC236}">
                      <a16:creationId xmlns:a16="http://schemas.microsoft.com/office/drawing/2014/main" id="{592A12BD-DDBE-4C72-80B6-FD539B35D78A}"/>
                    </a:ext>
                  </a:extLst>
                </p:cNvPr>
                <p:cNvCxnSpPr/>
                <p:nvPr/>
              </p:nvCxnSpPr>
              <p:spPr>
                <a:xfrm flipH="1">
                  <a:off x="10930048" y="3013946"/>
                  <a:ext cx="297655" cy="29765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7764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D2C2-29CE-C4C6-4C0C-E6449920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76C937D-9273-CCE5-8273-B80AE08D4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 professionally managed repository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Hosted by data center or cloud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Reflects the official status of the project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Authentic core source code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lvl="1" indent="-180975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Can be integrated with other systems</a:t>
            </a:r>
          </a:p>
          <a:p>
            <a:pPr marL="630238" lvl="2" indent="-173038">
              <a:buFont typeface="Courier New" panose="02070309020205020404" pitchFamily="49" charset="0"/>
              <a:buChar char="o"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Project management system, issue tracking system, etc.</a:t>
            </a:r>
          </a:p>
          <a:p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64D2E-005F-2D11-4A1C-16A761E66D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FA1D9-6254-A03B-CB71-06844771D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571" y="4823112"/>
            <a:ext cx="1098786" cy="1013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BED464-6D67-A4EC-FCF3-7E14DE97B817}"/>
              </a:ext>
            </a:extLst>
          </p:cNvPr>
          <p:cNvSpPr txBox="1"/>
          <p:nvPr/>
        </p:nvSpPr>
        <p:spPr>
          <a:xfrm>
            <a:off x="2152651" y="5976647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63665-EAC2-F129-BA77-546B2E5B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79" y="4878472"/>
            <a:ext cx="897087" cy="958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F7D3E-84E1-8966-B222-4BAD3163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227" y="4942585"/>
            <a:ext cx="831167" cy="887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610525-76BE-6D5C-17D2-71DA2C5A44AA}"/>
              </a:ext>
            </a:extLst>
          </p:cNvPr>
          <p:cNvSpPr txBox="1"/>
          <p:nvPr/>
        </p:nvSpPr>
        <p:spPr>
          <a:xfrm>
            <a:off x="5856937" y="5976647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97EC9-9B50-D5CD-9AC5-BBFDBA5DE0F0}"/>
              </a:ext>
            </a:extLst>
          </p:cNvPr>
          <p:cNvSpPr txBox="1"/>
          <p:nvPr/>
        </p:nvSpPr>
        <p:spPr>
          <a:xfrm>
            <a:off x="8306739" y="5976649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446D1-C306-42DB-357E-563E1BC14068}"/>
              </a:ext>
            </a:extLst>
          </p:cNvPr>
          <p:cNvSpPr txBox="1"/>
          <p:nvPr/>
        </p:nvSpPr>
        <p:spPr>
          <a:xfrm>
            <a:off x="3948365" y="5976647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AE326D-AAF2-030B-ABF9-4B4BC177EAA1}"/>
              </a:ext>
            </a:extLst>
          </p:cNvPr>
          <p:cNvGrpSpPr/>
          <p:nvPr/>
        </p:nvGrpSpPr>
        <p:grpSpPr>
          <a:xfrm>
            <a:off x="4181335" y="4869509"/>
            <a:ext cx="1027441" cy="1034063"/>
            <a:chOff x="3222958" y="2534776"/>
            <a:chExt cx="1027441" cy="1034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BCC84A-3D21-DE32-5379-9275E644F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380269-3F47-79C0-0B9B-DC470C3E8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A6089E-0A89-EAE2-6F5C-F8B52DE7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20D2DE-51C2-0F4E-5AAA-5C5376865366}"/>
              </a:ext>
            </a:extLst>
          </p:cNvPr>
          <p:cNvCxnSpPr>
            <a:cxnSpLocks/>
          </p:cNvCxnSpPr>
          <p:nvPr/>
        </p:nvCxnSpPr>
        <p:spPr>
          <a:xfrm>
            <a:off x="7836674" y="4453594"/>
            <a:ext cx="0" cy="205850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DD773B4-9A93-7FBF-7080-842AD61F4B8A}"/>
              </a:ext>
            </a:extLst>
          </p:cNvPr>
          <p:cNvSpPr/>
          <p:nvPr/>
        </p:nvSpPr>
        <p:spPr>
          <a:xfrm>
            <a:off x="3621983" y="5273707"/>
            <a:ext cx="462554" cy="33388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71346E-B437-DBFE-532E-315B14540CA0}"/>
              </a:ext>
            </a:extLst>
          </p:cNvPr>
          <p:cNvSpPr txBox="1"/>
          <p:nvPr/>
        </p:nvSpPr>
        <p:spPr>
          <a:xfrm>
            <a:off x="3540900" y="5012482"/>
            <a:ext cx="62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stage</a:t>
            </a:r>
            <a:endParaRPr lang="zh-TW" altLang="en-US" sz="1200" b="1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5E4BDAB-61DB-16CC-5D64-82CCC8965853}"/>
              </a:ext>
            </a:extLst>
          </p:cNvPr>
          <p:cNvSpPr/>
          <p:nvPr/>
        </p:nvSpPr>
        <p:spPr>
          <a:xfrm rot="5400000">
            <a:off x="8970645" y="4380321"/>
            <a:ext cx="514326" cy="37125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281E5F-62A6-5618-84BC-292AB04FD9C2}"/>
              </a:ext>
            </a:extLst>
          </p:cNvPr>
          <p:cNvSpPr/>
          <p:nvPr/>
        </p:nvSpPr>
        <p:spPr>
          <a:xfrm>
            <a:off x="8212900" y="4878473"/>
            <a:ext cx="2002149" cy="162139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50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B17D-6284-49E3-AF10-76F1DA1F2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5866-3CB1-0EC2-C440-9829A23A9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Remote repository hosting service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pPr lvl="2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https://github.com/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GitLab</a:t>
            </a:r>
          </a:p>
          <a:p>
            <a:pPr lvl="2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https://about.gitlab.com/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Bitbucket</a:t>
            </a:r>
          </a:p>
          <a:p>
            <a:pPr lvl="2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https://bitbucket.org/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1C6F4-0B8F-3778-F795-2E71D5800B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90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D2C2-29CE-C4C6-4C0C-E6449920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76C937D-9273-CCE5-8273-B80AE08D4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remote repository is a simplified version of the repository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No user interaction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No working tree and stage area</a:t>
            </a:r>
          </a:p>
          <a:p>
            <a:pPr marL="180975" lvl="1" indent="-180975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By convention, the name of the remote repository is suffixed with </a:t>
            </a:r>
            <a:r>
              <a:rPr lang="en-US" altLang="zh-TW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64D2E-005F-2D11-4A1C-16A761E66D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F7D3E-84E1-8966-B222-4BAD3163A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17" y="4117102"/>
            <a:ext cx="831167" cy="887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97EC9-9B50-D5CD-9AC5-BBFDBA5DE0F0}"/>
              </a:ext>
            </a:extLst>
          </p:cNvPr>
          <p:cNvSpPr txBox="1"/>
          <p:nvPr/>
        </p:nvSpPr>
        <p:spPr>
          <a:xfrm>
            <a:off x="4837029" y="5151166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Remote Repository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8FEE3-D27D-9799-5DAF-55C201190537}"/>
              </a:ext>
            </a:extLst>
          </p:cNvPr>
          <p:cNvSpPr txBox="1"/>
          <p:nvPr/>
        </p:nvSpPr>
        <p:spPr>
          <a:xfrm>
            <a:off x="3371590" y="5610917"/>
            <a:ext cx="512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https://github.com/&lt;username&gt;/&lt;repo-name&gt;</a:t>
            </a:r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.git</a:t>
            </a:r>
            <a:endParaRPr lang="zh-TW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8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D2C2-29CE-C4C6-4C0C-E6449920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GitHub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76C937D-9273-CCE5-8273-B80AE08D4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for a GitHub account</a:t>
            </a:r>
          </a:p>
          <a:p>
            <a:pPr lvl="1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64D2E-005F-2D11-4A1C-16A761E66D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B31F8-C0B2-1E39-9C9E-9A52BDBD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58" y="2784964"/>
            <a:ext cx="6144016" cy="36264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1882464-4A17-2A0B-7EBF-641EC7E1BA2D}"/>
              </a:ext>
            </a:extLst>
          </p:cNvPr>
          <p:cNvSpPr/>
          <p:nvPr/>
        </p:nvSpPr>
        <p:spPr>
          <a:xfrm>
            <a:off x="8131401" y="3243372"/>
            <a:ext cx="514326" cy="371257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0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D2C2-29CE-C4C6-4C0C-E6449920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91131"/>
            <a:ext cx="10080000" cy="129955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GitHub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76C937D-9273-CCE5-8273-B80AE08D4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success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64D2E-005F-2D11-4A1C-16A761E66D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4A1A1-224F-7236-4706-3484F7AF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66" y="2338336"/>
            <a:ext cx="5993704" cy="43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D2C2-29CE-C4C6-4C0C-E6449920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GitHub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76C937D-9273-CCE5-8273-B80AE08D4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Create a remote repository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64D2E-005F-2D11-4A1C-16A761E66D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4A1A1-224F-7236-4706-3484F7AF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66" y="2338336"/>
            <a:ext cx="5993704" cy="431424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BF706DC-6DA0-2A23-BDDE-67E3CC22534F}"/>
              </a:ext>
            </a:extLst>
          </p:cNvPr>
          <p:cNvSpPr/>
          <p:nvPr/>
        </p:nvSpPr>
        <p:spPr>
          <a:xfrm>
            <a:off x="2958230" y="383435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58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C923C-AE91-9025-4ACC-421E374AF4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B93C0-F1CE-BA2A-A352-4505520F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55" y="414925"/>
            <a:ext cx="7001419" cy="602815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67DB4E0-499C-6B3B-B479-09A4E1CB7483}"/>
              </a:ext>
            </a:extLst>
          </p:cNvPr>
          <p:cNvSpPr/>
          <p:nvPr/>
        </p:nvSpPr>
        <p:spPr>
          <a:xfrm rot="10800000">
            <a:off x="6340257" y="187402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386DEC8-0A51-A2E5-08F9-6611EA81863C}"/>
              </a:ext>
            </a:extLst>
          </p:cNvPr>
          <p:cNvSpPr/>
          <p:nvPr/>
        </p:nvSpPr>
        <p:spPr>
          <a:xfrm>
            <a:off x="3083491" y="291995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9989BC8-4FC3-B00A-B77F-1AE8893295DE}"/>
              </a:ext>
            </a:extLst>
          </p:cNvPr>
          <p:cNvSpPr/>
          <p:nvPr/>
        </p:nvSpPr>
        <p:spPr>
          <a:xfrm>
            <a:off x="3139857" y="602246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02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A50D4-89AD-C9BB-A497-A5A9A90E9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02" y="2439718"/>
            <a:ext cx="7063626" cy="4297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DD2C2-29CE-C4C6-4C0C-E6449920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Create a GitHub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76C937D-9273-CCE5-8273-B80AE08D4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Remote repository creation completed (currently no commit history in the remote repository).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64D2E-005F-2D11-4A1C-16A761E66D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67</a:t>
            </a:fld>
            <a:endParaRPr lang="zh-TW" alt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BF706DC-6DA0-2A23-BDDE-67E3CC22534F}"/>
              </a:ext>
            </a:extLst>
          </p:cNvPr>
          <p:cNvSpPr/>
          <p:nvPr/>
        </p:nvSpPr>
        <p:spPr>
          <a:xfrm rot="10800000">
            <a:off x="7699068" y="455282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40C59-7750-92B8-DA53-A95A2BD93E0C}"/>
              </a:ext>
            </a:extLst>
          </p:cNvPr>
          <p:cNvSpPr txBox="1"/>
          <p:nvPr/>
        </p:nvSpPr>
        <p:spPr>
          <a:xfrm>
            <a:off x="6984108" y="4275828"/>
            <a:ext cx="1892471" cy="276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200" dirty="0"/>
              <a:t>Remote repository name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503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C20E5AD-FAE6-4111-7D3E-D39E22B7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495" y="2359932"/>
            <a:ext cx="6382012" cy="4228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DD2C2-29CE-C4C6-4C0C-E6449920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80560"/>
            <a:ext cx="10080000" cy="1310128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76C937D-9273-CCE5-8273-B80AE08D4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Synchronize the delivery process of the local repository to the remote repository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64D2E-005F-2D11-4A1C-16A761E66D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EC4751B-73C3-996E-1214-43194A23FB2F}"/>
              </a:ext>
            </a:extLst>
          </p:cNvPr>
          <p:cNvSpPr/>
          <p:nvPr/>
        </p:nvSpPr>
        <p:spPr>
          <a:xfrm>
            <a:off x="7267184" y="2750849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C3A57D7-A18F-D5CD-6585-03E08B94A83C}"/>
              </a:ext>
            </a:extLst>
          </p:cNvPr>
          <p:cNvSpPr/>
          <p:nvPr/>
        </p:nvSpPr>
        <p:spPr>
          <a:xfrm>
            <a:off x="5446735" y="4519106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62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2B2B-E216-BA23-AC4A-6D7DBFDD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94AF-70B8-B455-A0B7-0ABE98D5D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Configure remote repository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2180C-3617-62A6-6B51-DEFC586A84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25C18-3BD4-C0CA-1A05-734A094E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92" y="2359696"/>
            <a:ext cx="6507271" cy="428475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62FA078-14DC-BC93-D6AD-FA6218368B18}"/>
              </a:ext>
            </a:extLst>
          </p:cNvPr>
          <p:cNvSpPr/>
          <p:nvPr/>
        </p:nvSpPr>
        <p:spPr>
          <a:xfrm rot="10800000">
            <a:off x="4636718" y="4974219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01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78BA-CB44-49BB-11F7-F5FABE47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3561"/>
            <a:ext cx="10106268" cy="134712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Version Control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9C52F-AB27-25CB-26F1-9C5C159A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70" y="1828799"/>
            <a:ext cx="10058698" cy="43481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TW" sz="3100" dirty="0">
                <a:latin typeface="Arial" panose="020B0604020202020204" pitchFamily="34" charset="0"/>
                <a:cs typeface="Arial" panose="020B0604020202020204" pitchFamily="34" charset="0"/>
              </a:rPr>
              <a:t>Version control is employed for the management and tracking of various components: </a:t>
            </a:r>
          </a:p>
          <a:p>
            <a:pPr marL="0" indent="0">
              <a:buNone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  <a:p>
            <a:pPr lvl="2"/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Test code</a:t>
            </a:r>
          </a:p>
          <a:p>
            <a:pPr lvl="2"/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Server configuration files</a:t>
            </a:r>
          </a:p>
          <a:p>
            <a:pPr lvl="2"/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lvl="2"/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</a:p>
          <a:p>
            <a:pPr lvl="2"/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Website contents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04CF2-F02B-A963-5F0D-B2FC840947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D272F-9E4C-A0DD-658C-E7A2324A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042" y="3428999"/>
            <a:ext cx="1843656" cy="21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0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188BB0-88EA-3347-750D-5C167AB9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099" y="2389085"/>
            <a:ext cx="6281803" cy="4149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15F1F-3208-A9C0-7474-DF6BFCD7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94F1-F33E-FBFB-606A-3CF951E0F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Configure the remote repository.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0C93D-93B8-F67B-9456-D7A7DF7B34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70</a:t>
            </a:fld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6EEC222-7F76-D3B6-7AE2-C8C14A2F4ADD}"/>
              </a:ext>
            </a:extLst>
          </p:cNvPr>
          <p:cNvSpPr/>
          <p:nvPr/>
        </p:nvSpPr>
        <p:spPr>
          <a:xfrm rot="10800000">
            <a:off x="6748311" y="366336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B6C8217-3647-179D-20E1-E876E9D2556A}"/>
              </a:ext>
            </a:extLst>
          </p:cNvPr>
          <p:cNvSpPr/>
          <p:nvPr/>
        </p:nvSpPr>
        <p:spPr>
          <a:xfrm rot="10800000">
            <a:off x="5428903" y="505602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99EDED-0A80-FF7E-89EC-F2EEF68BF7E2}"/>
              </a:ext>
            </a:extLst>
          </p:cNvPr>
          <p:cNvSpPr/>
          <p:nvPr/>
        </p:nvSpPr>
        <p:spPr>
          <a:xfrm rot="5400000">
            <a:off x="7067271" y="522296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73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DEA0-08D6-4AA1-7CE6-7357867C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85845"/>
            <a:ext cx="10080000" cy="130484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7736E-749E-0A6B-F047-54D3A8AF4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Remote repository configuration completed.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35AE4-E227-059D-E2AE-FFB4D003C0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DA86E-2F41-7EB0-85FB-671A8246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70" y="2343894"/>
            <a:ext cx="6526060" cy="429331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8259F2F-D355-D132-207A-1B40A3C7FA00}"/>
              </a:ext>
            </a:extLst>
          </p:cNvPr>
          <p:cNvSpPr/>
          <p:nvPr/>
        </p:nvSpPr>
        <p:spPr>
          <a:xfrm>
            <a:off x="3800520" y="405564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376A95F-163D-93EF-6D9E-1C95D70F93B2}"/>
              </a:ext>
            </a:extLst>
          </p:cNvPr>
          <p:cNvSpPr/>
          <p:nvPr/>
        </p:nvSpPr>
        <p:spPr>
          <a:xfrm>
            <a:off x="6539545" y="517254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6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4297E6-3633-EDE0-384C-C2975813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019" y="2446552"/>
            <a:ext cx="6388274" cy="4204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BDEA0-08D6-4AA1-7CE6-7357867C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7736E-749E-0A6B-F047-54D3A8AF4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Local repository successfully linked to the remote repository.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35AE4-E227-059D-E2AE-FFB4D003C0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72</a:t>
            </a:fld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259F2F-D355-D132-207A-1B40A3C7FA00}"/>
              </a:ext>
            </a:extLst>
          </p:cNvPr>
          <p:cNvSpPr/>
          <p:nvPr/>
        </p:nvSpPr>
        <p:spPr>
          <a:xfrm>
            <a:off x="2826707" y="474457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50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EBE8E61-7F90-9AAC-1D84-EE9FC57BC064}"/>
              </a:ext>
            </a:extLst>
          </p:cNvPr>
          <p:cNvSpPr/>
          <p:nvPr/>
        </p:nvSpPr>
        <p:spPr>
          <a:xfrm>
            <a:off x="3565743" y="4872626"/>
            <a:ext cx="4515633" cy="764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1411-CFC7-1617-9EE0-075B6AED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F70B-10D5-5BAD-58F6-4C6D5A2E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 software project has one or more branches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All commits belong to branches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 branch can be seen as an independent development branch of the project.</a:t>
            </a:r>
          </a:p>
          <a:p>
            <a:pPr marL="266700" lvl="1" indent="-26670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Each software project will have a default branch called main/master</a:t>
            </a: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820B5-25B4-E876-1432-84E5C93ACF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C1598F-3E93-F01F-B142-744C10E1EFA1}"/>
              </a:ext>
            </a:extLst>
          </p:cNvPr>
          <p:cNvSpPr/>
          <p:nvPr/>
        </p:nvSpPr>
        <p:spPr>
          <a:xfrm>
            <a:off x="4551080" y="5066026"/>
            <a:ext cx="415653" cy="415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E966C-407B-482D-2011-2B66E5A6C2B1}"/>
              </a:ext>
            </a:extLst>
          </p:cNvPr>
          <p:cNvSpPr txBox="1"/>
          <p:nvPr/>
        </p:nvSpPr>
        <p:spPr>
          <a:xfrm>
            <a:off x="3764898" y="5119960"/>
            <a:ext cx="6030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main</a:t>
            </a:r>
            <a:endParaRPr lang="zh-TW" altLang="en-US" sz="1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0F106E-E84D-493A-94A7-55DA9B19EF5B}"/>
              </a:ext>
            </a:extLst>
          </p:cNvPr>
          <p:cNvSpPr/>
          <p:nvPr/>
        </p:nvSpPr>
        <p:spPr>
          <a:xfrm>
            <a:off x="5799507" y="5066025"/>
            <a:ext cx="415653" cy="415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5ACAC7-4FEE-4D8F-4D05-96DD46E17013}"/>
              </a:ext>
            </a:extLst>
          </p:cNvPr>
          <p:cNvSpPr/>
          <p:nvPr/>
        </p:nvSpPr>
        <p:spPr>
          <a:xfrm>
            <a:off x="7047934" y="5066023"/>
            <a:ext cx="415653" cy="415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345C0C8-0C3B-F08E-958A-C65938F1DCC9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4966732" y="5273852"/>
            <a:ext cx="832774" cy="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571AD4F-209E-170A-83EF-EBBA62C5AB37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 flipV="1">
            <a:off x="6215159" y="5273849"/>
            <a:ext cx="832774" cy="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65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the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Push the commit history of a branch from the local repository to the remote repository.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5FE5D-6D76-0046-BDD5-EEB24EEB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119" y="3454963"/>
            <a:ext cx="1098786" cy="1013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E1E63-7948-4BBF-EFBC-ABB19C889FD8}"/>
              </a:ext>
            </a:extLst>
          </p:cNvPr>
          <p:cNvSpPr txBox="1"/>
          <p:nvPr/>
        </p:nvSpPr>
        <p:spPr>
          <a:xfrm>
            <a:off x="2203199" y="4608498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F7589-035D-8233-C5A5-029BAB14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27" y="3510323"/>
            <a:ext cx="897087" cy="95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7B291-4B86-4A7A-20A8-D136C5DB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775" y="3574436"/>
            <a:ext cx="831167" cy="88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579F9B-093C-8EA2-5673-680A545AC66E}"/>
              </a:ext>
            </a:extLst>
          </p:cNvPr>
          <p:cNvSpPr txBox="1"/>
          <p:nvPr/>
        </p:nvSpPr>
        <p:spPr>
          <a:xfrm>
            <a:off x="5907485" y="4608498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58079-B8D9-00EC-C293-1EBCFCD40C07}"/>
              </a:ext>
            </a:extLst>
          </p:cNvPr>
          <p:cNvSpPr txBox="1"/>
          <p:nvPr/>
        </p:nvSpPr>
        <p:spPr>
          <a:xfrm>
            <a:off x="8357287" y="4608500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FE941-84F3-0CBD-BF33-132D0750103D}"/>
              </a:ext>
            </a:extLst>
          </p:cNvPr>
          <p:cNvSpPr txBox="1"/>
          <p:nvPr/>
        </p:nvSpPr>
        <p:spPr>
          <a:xfrm>
            <a:off x="3998913" y="4608498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BB93D5-105B-51C1-7EB3-8A954FCA627A}"/>
              </a:ext>
            </a:extLst>
          </p:cNvPr>
          <p:cNvGrpSpPr/>
          <p:nvPr/>
        </p:nvGrpSpPr>
        <p:grpSpPr>
          <a:xfrm>
            <a:off x="4231883" y="3501360"/>
            <a:ext cx="1027441" cy="1034063"/>
            <a:chOff x="3222958" y="2534776"/>
            <a:chExt cx="1027441" cy="1034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278AD9-AF46-5C07-E260-84C80AC0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B9FA9B-04AE-2399-8279-89E598BD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0A424E-C056-0B55-C57E-0CFF48664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42BFFB-0167-7FD2-E095-16DE28A59A86}"/>
              </a:ext>
            </a:extLst>
          </p:cNvPr>
          <p:cNvCxnSpPr/>
          <p:nvPr/>
        </p:nvCxnSpPr>
        <p:spPr>
          <a:xfrm>
            <a:off x="7924800" y="3198168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B7D2F0-6609-50A3-A3A0-CEC3729D02F9}"/>
              </a:ext>
            </a:extLst>
          </p:cNvPr>
          <p:cNvSpPr/>
          <p:nvPr/>
        </p:nvSpPr>
        <p:spPr>
          <a:xfrm>
            <a:off x="3672531" y="3905558"/>
            <a:ext cx="462554" cy="33388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E60D9F-8A3B-893D-D8F7-6C8A700740BE}"/>
              </a:ext>
            </a:extLst>
          </p:cNvPr>
          <p:cNvSpPr txBox="1"/>
          <p:nvPr/>
        </p:nvSpPr>
        <p:spPr>
          <a:xfrm>
            <a:off x="3591448" y="3644333"/>
            <a:ext cx="62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stage</a:t>
            </a:r>
            <a:endParaRPr lang="zh-TW" altLang="en-US" sz="1200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0D3BBFB-1954-ECD9-5743-7DDDE4E8025F}"/>
              </a:ext>
            </a:extLst>
          </p:cNvPr>
          <p:cNvSpPr/>
          <p:nvPr/>
        </p:nvSpPr>
        <p:spPr>
          <a:xfrm>
            <a:off x="7564054" y="3905558"/>
            <a:ext cx="1095915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351AF-F34E-D5B2-F9C6-BE4602EE3DFE}"/>
              </a:ext>
            </a:extLst>
          </p:cNvPr>
          <p:cNvSpPr txBox="1"/>
          <p:nvPr/>
        </p:nvSpPr>
        <p:spPr>
          <a:xfrm>
            <a:off x="7861755" y="3712492"/>
            <a:ext cx="73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accent2"/>
                </a:solidFill>
              </a:rPr>
              <a:t>push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94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the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9EDD0C-A5D1-9EEC-7D71-0F89BF39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6" y="2461751"/>
            <a:ext cx="6457949" cy="425033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9E02DBC-AA3E-9997-E086-0DBA65E68F66}"/>
              </a:ext>
            </a:extLst>
          </p:cNvPr>
          <p:cNvSpPr/>
          <p:nvPr/>
        </p:nvSpPr>
        <p:spPr>
          <a:xfrm>
            <a:off x="3346537" y="286567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23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DE89-D14B-84AE-1E18-61D88BF8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the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6AEB-94E4-2A80-7AD0-8A036D1E5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GitHub default branch name has been changed to main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D9D78-01E5-B65F-F2C0-96D42E2A8B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09C09-3F0A-E44B-AFF5-313015A7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82" y="2460357"/>
            <a:ext cx="6225436" cy="40785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337B5F7-59E2-4631-79B3-5422EC45A846}"/>
              </a:ext>
            </a:extLst>
          </p:cNvPr>
          <p:cNvSpPr/>
          <p:nvPr/>
        </p:nvSpPr>
        <p:spPr>
          <a:xfrm rot="10800000">
            <a:off x="6396625" y="388654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C875A7-D468-4CD0-BDF3-304B4F9EC097}"/>
              </a:ext>
            </a:extLst>
          </p:cNvPr>
          <p:cNvSpPr/>
          <p:nvPr/>
        </p:nvSpPr>
        <p:spPr>
          <a:xfrm>
            <a:off x="3208751" y="388654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88DE3C-DF41-7CF0-8E26-3D6740FE9C3A}"/>
              </a:ext>
            </a:extLst>
          </p:cNvPr>
          <p:cNvSpPr/>
          <p:nvPr/>
        </p:nvSpPr>
        <p:spPr>
          <a:xfrm>
            <a:off x="7110609" y="4919939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6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4950-E7AE-2035-06D8-C65F38D0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the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CA2C-FA00-9EF6-B87E-DFC507408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GitHub Login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5FC2-96C9-D8A9-6EF6-6BB6AC178E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3DE6E-D59C-8E5F-E340-A4E32884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649" y="2473097"/>
            <a:ext cx="6319381" cy="41365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CA40E2C-ED38-889E-12FC-ECC6CBF42487}"/>
              </a:ext>
            </a:extLst>
          </p:cNvPr>
          <p:cNvSpPr/>
          <p:nvPr/>
        </p:nvSpPr>
        <p:spPr>
          <a:xfrm>
            <a:off x="5325650" y="437441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6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FAAE-BD16-B1A0-34FE-623EF785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the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BDA45-95E7-D59F-64E4-00DBD135F6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286B4-3266-1CA7-B831-34460026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912262"/>
            <a:ext cx="3752088" cy="417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3505C0-A984-4529-34A8-75F353DF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73" y="2047006"/>
            <a:ext cx="3432078" cy="390857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C2D8B13-2387-3FB4-3630-D4DC47E16106}"/>
              </a:ext>
            </a:extLst>
          </p:cNvPr>
          <p:cNvSpPr/>
          <p:nvPr/>
        </p:nvSpPr>
        <p:spPr>
          <a:xfrm>
            <a:off x="3496850" y="563281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23A1C80-7BAF-65A9-E2C0-C1CEABAAF532}"/>
              </a:ext>
            </a:extLst>
          </p:cNvPr>
          <p:cNvSpPr/>
          <p:nvPr/>
        </p:nvSpPr>
        <p:spPr>
          <a:xfrm>
            <a:off x="6371570" y="3834349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57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C9C84D-4E03-6244-4616-4DA5C979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14" y="2381108"/>
            <a:ext cx="7133572" cy="4340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8FAAE-BD16-B1A0-34FE-623EF785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the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B38B82-7CE6-9733-7D93-0858E77CD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Refactor the remote repository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BDA45-95E7-D59F-64E4-00DBD135F6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23A1C80-7BAF-65A9-E2C0-C1CEABAAF532}"/>
              </a:ext>
            </a:extLst>
          </p:cNvPr>
          <p:cNvSpPr/>
          <p:nvPr/>
        </p:nvSpPr>
        <p:spPr>
          <a:xfrm>
            <a:off x="2297937" y="493135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08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8A13-88CB-4DC4-53F5-0322486EA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12" y="364703"/>
            <a:ext cx="10074555" cy="1325985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What is Git?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A0B46-5F8D-70C6-1EA5-6C5CBCC7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684" y="1823514"/>
            <a:ext cx="10063984" cy="4353449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Distribute version control system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Open-source software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Vibrant open source community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Rich Ecosystem Support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Suitable for many different types of projects and workflows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Linux OS ready-to-use Git management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200A3-98B8-A0F7-8803-34FF21B62D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22530" name="Picture 2" descr="深入Git：index 檔案| Titangene Blog">
            <a:extLst>
              <a:ext uri="{FF2B5EF4-FFF2-40B4-BE49-F238E27FC236}">
                <a16:creationId xmlns:a16="http://schemas.microsoft.com/office/drawing/2014/main" id="{E5D4C70A-B05D-2DAB-BFBD-ABFA8FE3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48" y="951978"/>
            <a:ext cx="2430646" cy="12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13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C9C84D-4E03-6244-4616-4DA5C979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69" y="2015983"/>
            <a:ext cx="7133572" cy="4340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8FAAE-BD16-B1A0-34FE-623EF785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257" y="369988"/>
            <a:ext cx="10090411" cy="132070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View the commit history on the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BDA45-95E7-D59F-64E4-00DBD135F6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23A1C80-7BAF-65A9-E2C0-C1CEABAAF532}"/>
              </a:ext>
            </a:extLst>
          </p:cNvPr>
          <p:cNvSpPr/>
          <p:nvPr/>
        </p:nvSpPr>
        <p:spPr>
          <a:xfrm>
            <a:off x="6002055" y="414253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FB12B5-363C-353F-8AF1-667D4CDC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45" y="1750448"/>
            <a:ext cx="7471775" cy="4546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8FAAE-BD16-B1A0-34FE-623EF785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70" y="322419"/>
            <a:ext cx="10058697" cy="136827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View the commit history on the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BDA45-95E7-D59F-64E4-00DBD135F6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23A1C80-7BAF-65A9-E2C0-C1CEABAAF532}"/>
              </a:ext>
            </a:extLst>
          </p:cNvPr>
          <p:cNvSpPr/>
          <p:nvPr/>
        </p:nvSpPr>
        <p:spPr>
          <a:xfrm>
            <a:off x="2222781" y="358512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F0D999-D376-59B1-A77C-6C0548589DBE}"/>
              </a:ext>
            </a:extLst>
          </p:cNvPr>
          <p:cNvSpPr/>
          <p:nvPr/>
        </p:nvSpPr>
        <p:spPr>
          <a:xfrm>
            <a:off x="2569335" y="466445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33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08B9BC-DC91-8E70-A7FE-B1672410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80" y="1647612"/>
            <a:ext cx="7659666" cy="50412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8FAAE-BD16-B1A0-34FE-623EF785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114" y="338275"/>
            <a:ext cx="10111554" cy="135241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Complete remote repository synchronization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BDA45-95E7-D59F-64E4-00DBD135F6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82</a:t>
            </a:fld>
            <a:endParaRPr lang="zh-TW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C2D8B13-2387-3FB4-3630-D4DC47E16106}"/>
              </a:ext>
            </a:extLst>
          </p:cNvPr>
          <p:cNvSpPr/>
          <p:nvPr/>
        </p:nvSpPr>
        <p:spPr>
          <a:xfrm rot="5400000">
            <a:off x="4874713" y="249504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23A1C80-7BAF-65A9-E2C0-C1CEABAAF532}"/>
              </a:ext>
            </a:extLst>
          </p:cNvPr>
          <p:cNvSpPr/>
          <p:nvPr/>
        </p:nvSpPr>
        <p:spPr>
          <a:xfrm rot="5400000">
            <a:off x="5638798" y="249504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56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575DB-0466-C707-4256-717BA557C3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1028" name="Picture 4" descr="11 Work From Home Quotes to Keep You Positive - CX Today">
            <a:extLst>
              <a:ext uri="{FF2B5EF4-FFF2-40B4-BE49-F238E27FC236}">
                <a16:creationId xmlns:a16="http://schemas.microsoft.com/office/drawing/2014/main" id="{751CB673-C6B4-C129-D408-AD0D8D3E8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93" y="1383931"/>
            <a:ext cx="7271359" cy="409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42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the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Clone the commit history of a branch from the remote repository to the local repository.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5FE5D-6D76-0046-BDD5-EEB24EEB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94" y="2913676"/>
            <a:ext cx="1098786" cy="1013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E1E63-7948-4BBF-EFBC-ABB19C889FD8}"/>
              </a:ext>
            </a:extLst>
          </p:cNvPr>
          <p:cNvSpPr txBox="1"/>
          <p:nvPr/>
        </p:nvSpPr>
        <p:spPr>
          <a:xfrm>
            <a:off x="2647874" y="4067211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F7589-035D-8233-C5A5-029BAB14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902" y="2969036"/>
            <a:ext cx="897087" cy="95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7B291-4B86-4A7A-20A8-D136C5DB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208" y="3752539"/>
            <a:ext cx="831167" cy="88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579F9B-093C-8EA2-5673-680A545AC66E}"/>
              </a:ext>
            </a:extLst>
          </p:cNvPr>
          <p:cNvSpPr txBox="1"/>
          <p:nvPr/>
        </p:nvSpPr>
        <p:spPr>
          <a:xfrm>
            <a:off x="6352160" y="4067211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58079-B8D9-00EC-C293-1EBCFCD40C07}"/>
              </a:ext>
            </a:extLst>
          </p:cNvPr>
          <p:cNvSpPr txBox="1"/>
          <p:nvPr/>
        </p:nvSpPr>
        <p:spPr>
          <a:xfrm>
            <a:off x="8892720" y="4786603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FE941-84F3-0CBD-BF33-132D0750103D}"/>
              </a:ext>
            </a:extLst>
          </p:cNvPr>
          <p:cNvSpPr txBox="1"/>
          <p:nvPr/>
        </p:nvSpPr>
        <p:spPr>
          <a:xfrm>
            <a:off x="4443588" y="4067211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BB93D5-105B-51C1-7EB3-8A954FCA627A}"/>
              </a:ext>
            </a:extLst>
          </p:cNvPr>
          <p:cNvGrpSpPr/>
          <p:nvPr/>
        </p:nvGrpSpPr>
        <p:grpSpPr>
          <a:xfrm>
            <a:off x="4676558" y="2960073"/>
            <a:ext cx="1027441" cy="1034063"/>
            <a:chOff x="3222958" y="2534776"/>
            <a:chExt cx="1027441" cy="1034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278AD9-AF46-5C07-E260-84C80AC0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B9FA9B-04AE-2399-8279-89E598BD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0A424E-C056-0B55-C57E-0CFF48664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42BFFB-0167-7FD2-E095-16DE28A59A86}"/>
              </a:ext>
            </a:extLst>
          </p:cNvPr>
          <p:cNvCxnSpPr/>
          <p:nvPr/>
        </p:nvCxnSpPr>
        <p:spPr>
          <a:xfrm>
            <a:off x="8363212" y="3273324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D0D3BBFB-1954-ECD9-5743-7DDDE4E8025F}"/>
              </a:ext>
            </a:extLst>
          </p:cNvPr>
          <p:cNvSpPr/>
          <p:nvPr/>
        </p:nvSpPr>
        <p:spPr>
          <a:xfrm rot="1533712">
            <a:off x="7941940" y="3835199"/>
            <a:ext cx="1168670" cy="333886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351AF-F34E-D5B2-F9C6-BE4602EE3DFE}"/>
              </a:ext>
            </a:extLst>
          </p:cNvPr>
          <p:cNvSpPr txBox="1"/>
          <p:nvPr/>
        </p:nvSpPr>
        <p:spPr>
          <a:xfrm>
            <a:off x="8350911" y="3556834"/>
            <a:ext cx="73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push</a:t>
            </a:r>
            <a:endParaRPr lang="zh-TW" altLang="en-US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68527-FAAA-5FFC-B4DE-7E57F324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45" y="4770751"/>
            <a:ext cx="1098786" cy="1013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5B8A0-9ACD-47B4-2375-AAA6BBE3B178}"/>
              </a:ext>
            </a:extLst>
          </p:cNvPr>
          <p:cNvSpPr txBox="1"/>
          <p:nvPr/>
        </p:nvSpPr>
        <p:spPr>
          <a:xfrm>
            <a:off x="2783725" y="5924286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303B27-D52E-86FF-F8FE-80DFC9D1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53" y="4826111"/>
            <a:ext cx="897087" cy="9583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155E3C-A630-8741-5F39-E135BE090BE8}"/>
              </a:ext>
            </a:extLst>
          </p:cNvPr>
          <p:cNvSpPr txBox="1"/>
          <p:nvPr/>
        </p:nvSpPr>
        <p:spPr>
          <a:xfrm>
            <a:off x="6488011" y="5924286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BE4E53-0D85-3367-DD49-67104CA24AD2}"/>
              </a:ext>
            </a:extLst>
          </p:cNvPr>
          <p:cNvSpPr txBox="1"/>
          <p:nvPr/>
        </p:nvSpPr>
        <p:spPr>
          <a:xfrm>
            <a:off x="4579439" y="5924286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4FCD5F-D959-EE6E-37D1-01BBFC660837}"/>
              </a:ext>
            </a:extLst>
          </p:cNvPr>
          <p:cNvGrpSpPr/>
          <p:nvPr/>
        </p:nvGrpSpPr>
        <p:grpSpPr>
          <a:xfrm>
            <a:off x="4812409" y="4817148"/>
            <a:ext cx="1027441" cy="1034063"/>
            <a:chOff x="3222958" y="2534776"/>
            <a:chExt cx="1027441" cy="103406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2CFDA73-9691-4146-2010-6081593E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B62D65-1657-F9F3-B417-E2A9406A0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994753-23CC-AB99-2B6F-0999BEE5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FF55EC9-1E4D-8F0C-6477-731F710CAD0A}"/>
              </a:ext>
            </a:extLst>
          </p:cNvPr>
          <p:cNvSpPr/>
          <p:nvPr/>
        </p:nvSpPr>
        <p:spPr>
          <a:xfrm rot="8925709">
            <a:off x="7913142" y="4962915"/>
            <a:ext cx="1168670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480744-9B8F-8DCD-B40B-5039502EE804}"/>
              </a:ext>
            </a:extLst>
          </p:cNvPr>
          <p:cNvSpPr txBox="1"/>
          <p:nvPr/>
        </p:nvSpPr>
        <p:spPr>
          <a:xfrm>
            <a:off x="8452714" y="5183572"/>
            <a:ext cx="73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accent2"/>
                </a:solidFill>
              </a:rPr>
              <a:t>clone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AA40AA6-2184-5849-F7FF-6D082DA670D1}"/>
              </a:ext>
            </a:extLst>
          </p:cNvPr>
          <p:cNvCxnSpPr>
            <a:cxnSpLocks/>
          </p:cNvCxnSpPr>
          <p:nvPr/>
        </p:nvCxnSpPr>
        <p:spPr>
          <a:xfrm flipV="1">
            <a:off x="2475979" y="4663508"/>
            <a:ext cx="5882194" cy="2057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A88CEE1-5448-3CA2-0A7C-E632A66538FA}"/>
              </a:ext>
            </a:extLst>
          </p:cNvPr>
          <p:cNvSpPr/>
          <p:nvPr/>
        </p:nvSpPr>
        <p:spPr>
          <a:xfrm>
            <a:off x="1894103" y="3503172"/>
            <a:ext cx="914400" cy="440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School</a:t>
            </a:r>
            <a:endParaRPr lang="zh-TW" altLang="en-US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74DE5A-9921-B7F6-462B-9CEF1DA1C720}"/>
              </a:ext>
            </a:extLst>
          </p:cNvPr>
          <p:cNvSpPr/>
          <p:nvPr/>
        </p:nvSpPr>
        <p:spPr>
          <a:xfrm>
            <a:off x="1921135" y="5175399"/>
            <a:ext cx="914400" cy="440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Home</a:t>
            </a:r>
            <a:endParaRPr lang="zh-TW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9590C1-4561-D6E5-CB76-4230591EE647}"/>
              </a:ext>
            </a:extLst>
          </p:cNvPr>
          <p:cNvSpPr txBox="1"/>
          <p:nvPr/>
        </p:nvSpPr>
        <p:spPr>
          <a:xfrm>
            <a:off x="6318833" y="6264270"/>
            <a:ext cx="2401477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empty local repository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67F0-6295-0679-F467-DED3D926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59839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the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A282-3AEC-58EF-48CB-39D45072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 SourceTree and create a copy of the remote repository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BC587-B03E-A99C-D414-98FE1B2CDC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9150A-FB52-B6C1-DB01-6BB9EB0C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85" y="2409299"/>
            <a:ext cx="6274533" cy="412961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983C1EF-011F-F32F-5ABA-09CF4BCF3A40}"/>
              </a:ext>
            </a:extLst>
          </p:cNvPr>
          <p:cNvSpPr/>
          <p:nvPr/>
        </p:nvSpPr>
        <p:spPr>
          <a:xfrm>
            <a:off x="3857427" y="281477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72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420B-FCD1-FB89-44F4-DC52E902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59417"/>
            <a:ext cx="10080000" cy="1331271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the local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A11A1-C665-0F01-C12A-5947ECF98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Configure remote repository URL and local working directory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F6BB8-98D8-0D2F-2CEA-BF5ACAEF7C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1E3E0-7428-11A2-47E0-10EC8110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07" y="2646287"/>
            <a:ext cx="6125227" cy="403134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3E96EA5-3EDD-382A-4B70-4D62399C08DA}"/>
              </a:ext>
            </a:extLst>
          </p:cNvPr>
          <p:cNvSpPr/>
          <p:nvPr/>
        </p:nvSpPr>
        <p:spPr>
          <a:xfrm>
            <a:off x="3199810" y="412374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024E7E-0877-2BEF-2F24-E363F2870061}"/>
              </a:ext>
            </a:extLst>
          </p:cNvPr>
          <p:cNvSpPr/>
          <p:nvPr/>
        </p:nvSpPr>
        <p:spPr>
          <a:xfrm>
            <a:off x="3199810" y="454102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A6322B-8865-C62E-F338-D24C9620524F}"/>
              </a:ext>
            </a:extLst>
          </p:cNvPr>
          <p:cNvSpPr/>
          <p:nvPr/>
        </p:nvSpPr>
        <p:spPr>
          <a:xfrm>
            <a:off x="3145531" y="597801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53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D2E427-F2C9-9FFA-1449-7B58D4FF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288" y="1690690"/>
            <a:ext cx="6851736" cy="4509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AD420B-FCD1-FB89-44F4-DC52E902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42" y="338275"/>
            <a:ext cx="10085126" cy="135241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Local repository synchronization completed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F6BB8-98D8-0D2F-2CEA-BF5ACAEF7C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3E96EA5-3EDD-382A-4B70-4D62399C08DA}"/>
              </a:ext>
            </a:extLst>
          </p:cNvPr>
          <p:cNvSpPr/>
          <p:nvPr/>
        </p:nvSpPr>
        <p:spPr>
          <a:xfrm>
            <a:off x="2410670" y="183722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024E7E-0877-2BEF-2F24-E363F2870061}"/>
              </a:ext>
            </a:extLst>
          </p:cNvPr>
          <p:cNvSpPr/>
          <p:nvPr/>
        </p:nvSpPr>
        <p:spPr>
          <a:xfrm>
            <a:off x="2532346" y="417725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A6322B-8865-C62E-F338-D24C9620524F}"/>
              </a:ext>
            </a:extLst>
          </p:cNvPr>
          <p:cNvSpPr/>
          <p:nvPr/>
        </p:nvSpPr>
        <p:spPr>
          <a:xfrm>
            <a:off x="3834463" y="2701939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3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420B-FCD1-FB89-44F4-DC52E902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01" y="332991"/>
            <a:ext cx="10143267" cy="1357698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Local repository synchronization completed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A6CD7A7-079B-9B54-5DD3-95FE6D45F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 the file explorer to view the contents of the working directory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F6BB8-98D8-0D2F-2CEA-BF5ACAEF7C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88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BEA29-258E-419A-9F05-6E76F326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67" y="2432699"/>
            <a:ext cx="7096758" cy="408496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3A469F6-8809-4784-B784-242CA41D470C}"/>
              </a:ext>
            </a:extLst>
          </p:cNvPr>
          <p:cNvSpPr/>
          <p:nvPr/>
        </p:nvSpPr>
        <p:spPr>
          <a:xfrm rot="10800000">
            <a:off x="5518869" y="362774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4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526C6AB-90F2-F67D-53E2-938A78587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84" y="3106836"/>
            <a:ext cx="5495990" cy="3691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Modify/change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index.html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in the working tree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4DD86-5D7F-098B-2DBD-A0FCA0647978}"/>
              </a:ext>
            </a:extLst>
          </p:cNvPr>
          <p:cNvSpPr txBox="1"/>
          <p:nvPr/>
        </p:nvSpPr>
        <p:spPr>
          <a:xfrm>
            <a:off x="2557399" y="2371989"/>
            <a:ext cx="5285421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&lt;h1&gt;I love git.&lt;/h1&gt;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zh-TW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="git-logo.png" height="100"&gt;</a:t>
            </a:r>
            <a:endParaRPr lang="zh-TW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D3896D-E33F-190F-CA09-B531BD83EB37}"/>
              </a:ext>
            </a:extLst>
          </p:cNvPr>
          <p:cNvSpPr/>
          <p:nvPr/>
        </p:nvSpPr>
        <p:spPr>
          <a:xfrm>
            <a:off x="2553484" y="411694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0350D5-CAA7-8F9C-CA85-667AFC75B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19" y="3456675"/>
            <a:ext cx="4272223" cy="28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3ADD-5954-B295-C744-05A0FDA88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971" y="364703"/>
            <a:ext cx="10095697" cy="1325985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Distributed version control system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D435-160E-4A9E-A9DC-389384056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Distributed version control system has three  main characteristics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Each user has its own local project history (repository)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Users have the capability to work offline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It facilitates convenient synchronization of distributed repository contents.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3E3B9-A06E-FE5E-A85E-C10288E56A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9</a:t>
            </a:fld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EC39C-3A9C-7C42-B241-84E9B5BC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104" y="4686169"/>
            <a:ext cx="831167" cy="887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6C53A-0F05-16F5-FC2E-A2CC4012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85" y="4686169"/>
            <a:ext cx="831167" cy="887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C70128-C770-142A-9A5B-D8740027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499" y="3702678"/>
            <a:ext cx="978386" cy="875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7ADAB4-D293-CAF3-47BB-552235A08358}"/>
              </a:ext>
            </a:extLst>
          </p:cNvPr>
          <p:cNvSpPr txBox="1"/>
          <p:nvPr/>
        </p:nvSpPr>
        <p:spPr>
          <a:xfrm>
            <a:off x="3799598" y="5616052"/>
            <a:ext cx="133617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local side</a:t>
            </a: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BD5B-C87F-4610-1BC9-0908F5E4EA4A}"/>
              </a:ext>
            </a:extLst>
          </p:cNvPr>
          <p:cNvSpPr txBox="1"/>
          <p:nvPr/>
        </p:nvSpPr>
        <p:spPr>
          <a:xfrm>
            <a:off x="7220879" y="5616051"/>
            <a:ext cx="138972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local side</a:t>
            </a: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75146-F75C-99BE-A3A1-05B09863800E}"/>
              </a:ext>
            </a:extLst>
          </p:cNvPr>
          <p:cNvSpPr txBox="1"/>
          <p:nvPr/>
        </p:nvSpPr>
        <p:spPr>
          <a:xfrm>
            <a:off x="5364604" y="4637336"/>
            <a:ext cx="1336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919F4-DA06-2CA4-9EF5-784DCC73F40A}"/>
              </a:ext>
            </a:extLst>
          </p:cNvPr>
          <p:cNvCxnSpPr>
            <a:stCxn id="5" idx="0"/>
            <a:endCxn id="8" idx="1"/>
          </p:cNvCxnSpPr>
          <p:nvPr/>
        </p:nvCxnSpPr>
        <p:spPr>
          <a:xfrm flipV="1">
            <a:off x="4467687" y="4140470"/>
            <a:ext cx="1075812" cy="5456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D396C2-69C9-7DBC-220B-113010E089E2}"/>
              </a:ext>
            </a:extLst>
          </p:cNvPr>
          <p:cNvCxnSpPr>
            <a:stCxn id="6" idx="0"/>
            <a:endCxn id="8" idx="3"/>
          </p:cNvCxnSpPr>
          <p:nvPr/>
        </p:nvCxnSpPr>
        <p:spPr>
          <a:xfrm flipH="1" flipV="1">
            <a:off x="6521886" y="4140470"/>
            <a:ext cx="1367083" cy="5456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8EAB7EB-B2D5-BE50-C507-B0400E6C9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61" y="4792629"/>
            <a:ext cx="473841" cy="9820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D04127-1397-6455-B3A9-EE315A17C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151" y="4792630"/>
            <a:ext cx="731994" cy="10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CBD49E-E68D-49F2-8E35-836AC077F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05" y="2430926"/>
            <a:ext cx="6269277" cy="4126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Examine profile status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D3896D-E33F-190F-CA09-B531BD83EB37}"/>
              </a:ext>
            </a:extLst>
          </p:cNvPr>
          <p:cNvSpPr/>
          <p:nvPr/>
        </p:nvSpPr>
        <p:spPr>
          <a:xfrm>
            <a:off x="4019028" y="464971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C19C58D-6128-9679-5DAE-092A52AAA434}"/>
              </a:ext>
            </a:extLst>
          </p:cNvPr>
          <p:cNvSpPr/>
          <p:nvPr/>
        </p:nvSpPr>
        <p:spPr>
          <a:xfrm rot="5400000">
            <a:off x="7583730" y="326205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2730935" y="3326391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7D464-C775-1023-51A7-AE3B18B4C813}"/>
              </a:ext>
            </a:extLst>
          </p:cNvPr>
          <p:cNvSpPr txBox="1"/>
          <p:nvPr/>
        </p:nvSpPr>
        <p:spPr>
          <a:xfrm>
            <a:off x="7305091" y="4032338"/>
            <a:ext cx="179369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Show the differences from the previous version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2261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FB5E8F-76FE-5C4B-87B4-169F8150D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19" y="2546534"/>
            <a:ext cx="6198745" cy="4079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48847"/>
            <a:ext cx="10080000" cy="134184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Stage - Modified/Changed Files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91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 rot="10800000">
            <a:off x="4979357" y="357931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8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1545F8-5E1F-6747-0BE6-08619389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46" y="2500801"/>
            <a:ext cx="5875616" cy="386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Commit modified/changed files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>
            <a:off x="4329830" y="5688114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>
            <a:off x="7981950" y="608506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73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C412C-86FF-9EBA-DBA9-96501E130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40" y="2355130"/>
            <a:ext cx="6309987" cy="4152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Small improvement - Modifying content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Examine delivery history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E83BA1-F7CF-A2EE-3BB4-2AE0F4056318}"/>
              </a:ext>
            </a:extLst>
          </p:cNvPr>
          <p:cNvSpPr/>
          <p:nvPr/>
        </p:nvSpPr>
        <p:spPr>
          <a:xfrm rot="5400000">
            <a:off x="5037550" y="303078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>
            <a:off x="4465759" y="342900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0E56C0-A2ED-BB4B-1FC7-8066E9F25C9C}"/>
              </a:ext>
            </a:extLst>
          </p:cNvPr>
          <p:cNvSpPr/>
          <p:nvPr/>
        </p:nvSpPr>
        <p:spPr>
          <a:xfrm>
            <a:off x="2651797" y="342900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2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C7AB3D-3CD0-F9DE-0F2E-1531A7381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075" y="2604605"/>
            <a:ext cx="5962389" cy="3924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68" y="1690688"/>
            <a:ext cx="10080000" cy="4486275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Synchronize the new commits to the remote repository using the </a:t>
            </a:r>
            <a:r>
              <a:rPr lang="en-US" altLang="zh-TW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command.</a:t>
            </a:r>
            <a:endParaRPr lang="zh-TW" altLang="en-US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94</a:t>
            </a:fld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>
            <a:off x="6864493" y="495717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0E56C0-A2ED-BB4B-1FC7-8066E9F25C9C}"/>
              </a:ext>
            </a:extLst>
          </p:cNvPr>
          <p:cNvSpPr/>
          <p:nvPr/>
        </p:nvSpPr>
        <p:spPr>
          <a:xfrm>
            <a:off x="3346537" y="2915433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38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310DD1-1BBC-9866-6C4A-C3A220ED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26" y="2373377"/>
            <a:ext cx="6375748" cy="4196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Remote repository synchronization completed.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95</a:t>
            </a:fld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 rot="5400000">
            <a:off x="5317528" y="297611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0E56C0-A2ED-BB4B-1FC7-8066E9F25C9C}"/>
              </a:ext>
            </a:extLst>
          </p:cNvPr>
          <p:cNvSpPr/>
          <p:nvPr/>
        </p:nvSpPr>
        <p:spPr>
          <a:xfrm>
            <a:off x="2601238" y="3461288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18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CC42198-225E-651A-95C7-AB8DE9C7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796" y="2512031"/>
            <a:ext cx="6592605" cy="4073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5D1B-6546-0087-ADEF-A452B161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AB08-7649-53DC-FC4A-20A37BA4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Examine remote repositories</a:t>
            </a:r>
            <a:endParaRPr lang="zh-TW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55B8-1259-33D1-8B24-6F192A5F4E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79B45F-ADCB-DF76-EB75-0CC07A495DDB}"/>
              </a:ext>
            </a:extLst>
          </p:cNvPr>
          <p:cNvSpPr/>
          <p:nvPr/>
        </p:nvSpPr>
        <p:spPr>
          <a:xfrm rot="10800000">
            <a:off x="6851966" y="4159827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0E56C0-A2ED-BB4B-1FC7-8066E9F25C9C}"/>
              </a:ext>
            </a:extLst>
          </p:cNvPr>
          <p:cNvSpPr/>
          <p:nvPr/>
        </p:nvSpPr>
        <p:spPr>
          <a:xfrm rot="10800000">
            <a:off x="6000097" y="4701365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97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5FE5D-6D76-0046-BDD5-EEB24EEB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930" y="1811385"/>
            <a:ext cx="1098786" cy="1013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E1E63-7948-4BBF-EFBC-ABB19C889FD8}"/>
              </a:ext>
            </a:extLst>
          </p:cNvPr>
          <p:cNvSpPr txBox="1"/>
          <p:nvPr/>
        </p:nvSpPr>
        <p:spPr>
          <a:xfrm>
            <a:off x="2581010" y="2964920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F7589-035D-8233-C5A5-029BAB14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38" y="1866745"/>
            <a:ext cx="897087" cy="95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7B291-4B86-4A7A-20A8-D136C5DB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344" y="2650248"/>
            <a:ext cx="831167" cy="88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579F9B-093C-8EA2-5673-680A545AC66E}"/>
              </a:ext>
            </a:extLst>
          </p:cNvPr>
          <p:cNvSpPr txBox="1"/>
          <p:nvPr/>
        </p:nvSpPr>
        <p:spPr>
          <a:xfrm>
            <a:off x="6285296" y="2964920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58079-B8D9-00EC-C293-1EBCFCD40C07}"/>
              </a:ext>
            </a:extLst>
          </p:cNvPr>
          <p:cNvSpPr txBox="1"/>
          <p:nvPr/>
        </p:nvSpPr>
        <p:spPr>
          <a:xfrm>
            <a:off x="8825856" y="3684312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FE941-84F3-0CBD-BF33-132D0750103D}"/>
              </a:ext>
            </a:extLst>
          </p:cNvPr>
          <p:cNvSpPr txBox="1"/>
          <p:nvPr/>
        </p:nvSpPr>
        <p:spPr>
          <a:xfrm>
            <a:off x="4376724" y="2964920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BB93D5-105B-51C1-7EB3-8A954FCA627A}"/>
              </a:ext>
            </a:extLst>
          </p:cNvPr>
          <p:cNvGrpSpPr/>
          <p:nvPr/>
        </p:nvGrpSpPr>
        <p:grpSpPr>
          <a:xfrm>
            <a:off x="4609694" y="1857782"/>
            <a:ext cx="1027441" cy="1034063"/>
            <a:chOff x="3222958" y="2534776"/>
            <a:chExt cx="1027441" cy="1034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278AD9-AF46-5C07-E260-84C80AC0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B9FA9B-04AE-2399-8279-89E598BD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0A424E-C056-0B55-C57E-0CFF48664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42BFFB-0167-7FD2-E095-16DE28A59A86}"/>
              </a:ext>
            </a:extLst>
          </p:cNvPr>
          <p:cNvCxnSpPr/>
          <p:nvPr/>
        </p:nvCxnSpPr>
        <p:spPr>
          <a:xfrm>
            <a:off x="8296348" y="2171033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D0D3BBFB-1954-ECD9-5743-7DDDE4E8025F}"/>
              </a:ext>
            </a:extLst>
          </p:cNvPr>
          <p:cNvSpPr/>
          <p:nvPr/>
        </p:nvSpPr>
        <p:spPr>
          <a:xfrm rot="12375824">
            <a:off x="7859362" y="2563806"/>
            <a:ext cx="1168670" cy="333886"/>
          </a:xfrm>
          <a:prstGeom prst="rightArrow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351AF-F34E-D5B2-F9C6-BE4602EE3DFE}"/>
              </a:ext>
            </a:extLst>
          </p:cNvPr>
          <p:cNvSpPr txBox="1"/>
          <p:nvPr/>
        </p:nvSpPr>
        <p:spPr>
          <a:xfrm>
            <a:off x="8385850" y="2332904"/>
            <a:ext cx="73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accent2"/>
                </a:solidFill>
              </a:rPr>
              <a:t>clone</a:t>
            </a:r>
            <a:r>
              <a:rPr lang="en-US" altLang="zh-TW" sz="1200" b="1" dirty="0"/>
              <a:t> </a:t>
            </a:r>
            <a:endParaRPr lang="zh-TW" altLang="en-US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68527-FAAA-5FFC-B4DE-7E57F324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81" y="3668460"/>
            <a:ext cx="1098786" cy="1013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5B8A0-9ACD-47B4-2375-AAA6BBE3B178}"/>
              </a:ext>
            </a:extLst>
          </p:cNvPr>
          <p:cNvSpPr txBox="1"/>
          <p:nvPr/>
        </p:nvSpPr>
        <p:spPr>
          <a:xfrm>
            <a:off x="2716861" y="4821995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303B27-D52E-86FF-F8FE-80DFC9D1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89" y="3723820"/>
            <a:ext cx="897087" cy="9583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155E3C-A630-8741-5F39-E135BE090BE8}"/>
              </a:ext>
            </a:extLst>
          </p:cNvPr>
          <p:cNvSpPr txBox="1"/>
          <p:nvPr/>
        </p:nvSpPr>
        <p:spPr>
          <a:xfrm>
            <a:off x="6421147" y="4821995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BE4E53-0D85-3367-DD49-67104CA24AD2}"/>
              </a:ext>
            </a:extLst>
          </p:cNvPr>
          <p:cNvSpPr txBox="1"/>
          <p:nvPr/>
        </p:nvSpPr>
        <p:spPr>
          <a:xfrm>
            <a:off x="4512575" y="4821995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4FCD5F-D959-EE6E-37D1-01BBFC660837}"/>
              </a:ext>
            </a:extLst>
          </p:cNvPr>
          <p:cNvGrpSpPr/>
          <p:nvPr/>
        </p:nvGrpSpPr>
        <p:grpSpPr>
          <a:xfrm>
            <a:off x="4745545" y="3714857"/>
            <a:ext cx="1027441" cy="1034063"/>
            <a:chOff x="3222958" y="2534776"/>
            <a:chExt cx="1027441" cy="103406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2CFDA73-9691-4146-2010-6081593E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B62D65-1657-F9F3-B417-E2A9406A0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994753-23CC-AB99-2B6F-0999BEE5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FF55EC9-1E4D-8F0C-6477-731F710CAD0A}"/>
              </a:ext>
            </a:extLst>
          </p:cNvPr>
          <p:cNvSpPr/>
          <p:nvPr/>
        </p:nvSpPr>
        <p:spPr>
          <a:xfrm rot="19379802">
            <a:off x="7706975" y="3940496"/>
            <a:ext cx="1168670" cy="33388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480744-9B8F-8DCD-B40B-5039502EE804}"/>
              </a:ext>
            </a:extLst>
          </p:cNvPr>
          <p:cNvSpPr txBox="1"/>
          <p:nvPr/>
        </p:nvSpPr>
        <p:spPr>
          <a:xfrm>
            <a:off x="8385850" y="4081281"/>
            <a:ext cx="73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push</a:t>
            </a:r>
            <a:endParaRPr lang="zh-TW" altLang="en-US" sz="12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AA40AA6-2184-5849-F7FF-6D082DA670D1}"/>
              </a:ext>
            </a:extLst>
          </p:cNvPr>
          <p:cNvCxnSpPr>
            <a:cxnSpLocks/>
          </p:cNvCxnSpPr>
          <p:nvPr/>
        </p:nvCxnSpPr>
        <p:spPr>
          <a:xfrm flipV="1">
            <a:off x="2409115" y="3561217"/>
            <a:ext cx="5882194" cy="2057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A88CEE1-5448-3CA2-0A7C-E632A66538FA}"/>
              </a:ext>
            </a:extLst>
          </p:cNvPr>
          <p:cNvSpPr/>
          <p:nvPr/>
        </p:nvSpPr>
        <p:spPr>
          <a:xfrm>
            <a:off x="1827239" y="2400881"/>
            <a:ext cx="914400" cy="440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School</a:t>
            </a:r>
            <a:endParaRPr lang="zh-TW" altLang="en-US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74DE5A-9921-B7F6-462B-9CEF1DA1C720}"/>
              </a:ext>
            </a:extLst>
          </p:cNvPr>
          <p:cNvSpPr/>
          <p:nvPr/>
        </p:nvSpPr>
        <p:spPr>
          <a:xfrm>
            <a:off x="1854271" y="4073108"/>
            <a:ext cx="914400" cy="440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Home</a:t>
            </a:r>
            <a:endParaRPr lang="zh-TW" altLang="en-US" sz="1400" dirty="0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9981DF5E-1638-E823-FAC7-BEA79C96C8DB}"/>
              </a:ext>
            </a:extLst>
          </p:cNvPr>
          <p:cNvSpPr/>
          <p:nvPr/>
        </p:nvSpPr>
        <p:spPr>
          <a:xfrm>
            <a:off x="8885681" y="2321779"/>
            <a:ext cx="328468" cy="32846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160C38-446A-291D-2143-A577BE3A5C05}"/>
              </a:ext>
            </a:extLst>
          </p:cNvPr>
          <p:cNvSpPr txBox="1"/>
          <p:nvPr/>
        </p:nvSpPr>
        <p:spPr>
          <a:xfrm>
            <a:off x="5776597" y="1460196"/>
            <a:ext cx="2834003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non-empty local repository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0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98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5FE5D-6D76-0046-BDD5-EEB24EEB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930" y="1811385"/>
            <a:ext cx="1098786" cy="1013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E1E63-7948-4BBF-EFBC-ABB19C889FD8}"/>
              </a:ext>
            </a:extLst>
          </p:cNvPr>
          <p:cNvSpPr txBox="1"/>
          <p:nvPr/>
        </p:nvSpPr>
        <p:spPr>
          <a:xfrm>
            <a:off x="2581010" y="2964920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F7589-035D-8233-C5A5-029BAB14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38" y="1866745"/>
            <a:ext cx="897087" cy="958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7B291-4B86-4A7A-20A8-D136C5DB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344" y="2650248"/>
            <a:ext cx="831167" cy="88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579F9B-093C-8EA2-5673-680A545AC66E}"/>
              </a:ext>
            </a:extLst>
          </p:cNvPr>
          <p:cNvSpPr txBox="1"/>
          <p:nvPr/>
        </p:nvSpPr>
        <p:spPr>
          <a:xfrm>
            <a:off x="6285296" y="2964920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58079-B8D9-00EC-C293-1EBCFCD40C07}"/>
              </a:ext>
            </a:extLst>
          </p:cNvPr>
          <p:cNvSpPr txBox="1"/>
          <p:nvPr/>
        </p:nvSpPr>
        <p:spPr>
          <a:xfrm>
            <a:off x="8825856" y="3684312"/>
            <a:ext cx="1842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Remote Repository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FE941-84F3-0CBD-BF33-132D0750103D}"/>
              </a:ext>
            </a:extLst>
          </p:cNvPr>
          <p:cNvSpPr txBox="1"/>
          <p:nvPr/>
        </p:nvSpPr>
        <p:spPr>
          <a:xfrm>
            <a:off x="4376724" y="2964920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BB93D5-105B-51C1-7EB3-8A954FCA627A}"/>
              </a:ext>
            </a:extLst>
          </p:cNvPr>
          <p:cNvGrpSpPr/>
          <p:nvPr/>
        </p:nvGrpSpPr>
        <p:grpSpPr>
          <a:xfrm>
            <a:off x="4609694" y="1857782"/>
            <a:ext cx="1027441" cy="1034063"/>
            <a:chOff x="3222958" y="2534776"/>
            <a:chExt cx="1027441" cy="1034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278AD9-AF46-5C07-E260-84C80AC0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B9FA9B-04AE-2399-8279-89E598BD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0A424E-C056-0B55-C57E-0CFF48664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42BFFB-0167-7FD2-E095-16DE28A59A86}"/>
              </a:ext>
            </a:extLst>
          </p:cNvPr>
          <p:cNvCxnSpPr/>
          <p:nvPr/>
        </p:nvCxnSpPr>
        <p:spPr>
          <a:xfrm>
            <a:off x="8296348" y="2171033"/>
            <a:ext cx="0" cy="267450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D0D3BBFB-1954-ECD9-5743-7DDDE4E8025F}"/>
              </a:ext>
            </a:extLst>
          </p:cNvPr>
          <p:cNvSpPr/>
          <p:nvPr/>
        </p:nvSpPr>
        <p:spPr>
          <a:xfrm rot="12375824">
            <a:off x="7859362" y="2563806"/>
            <a:ext cx="1168670" cy="333886"/>
          </a:xfrm>
          <a:prstGeom prst="rightArrow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351AF-F34E-D5B2-F9C6-BE4602EE3DFE}"/>
              </a:ext>
            </a:extLst>
          </p:cNvPr>
          <p:cNvSpPr txBox="1"/>
          <p:nvPr/>
        </p:nvSpPr>
        <p:spPr>
          <a:xfrm>
            <a:off x="8435815" y="2318231"/>
            <a:ext cx="738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2"/>
                </a:solidFill>
              </a:rPr>
              <a:t>pull</a:t>
            </a:r>
            <a:endParaRPr lang="zh-TW" altLang="en-US" sz="1600" b="1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68527-FAAA-5FFC-B4DE-7E57F324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81" y="3668460"/>
            <a:ext cx="1098786" cy="1013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5B8A0-9ACD-47B4-2375-AAA6BBE3B178}"/>
              </a:ext>
            </a:extLst>
          </p:cNvPr>
          <p:cNvSpPr txBox="1"/>
          <p:nvPr/>
        </p:nvSpPr>
        <p:spPr>
          <a:xfrm>
            <a:off x="2716861" y="4821995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Working Tree</a:t>
            </a:r>
            <a:endParaRPr lang="zh-TW" alt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303B27-D52E-86FF-F8FE-80DFC9D1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89" y="3723820"/>
            <a:ext cx="897087" cy="9583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155E3C-A630-8741-5F39-E135BE090BE8}"/>
              </a:ext>
            </a:extLst>
          </p:cNvPr>
          <p:cNvSpPr txBox="1"/>
          <p:nvPr/>
        </p:nvSpPr>
        <p:spPr>
          <a:xfrm>
            <a:off x="6421147" y="4821995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Local Repository</a:t>
            </a:r>
            <a:endParaRPr lang="zh-TW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BE4E53-0D85-3367-DD49-67104CA24AD2}"/>
              </a:ext>
            </a:extLst>
          </p:cNvPr>
          <p:cNvSpPr txBox="1"/>
          <p:nvPr/>
        </p:nvSpPr>
        <p:spPr>
          <a:xfrm>
            <a:off x="4512575" y="4821995"/>
            <a:ext cx="1656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Stage Area/Index</a:t>
            </a:r>
            <a:endParaRPr lang="zh-TW" altLang="en-US" sz="1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4FCD5F-D959-EE6E-37D1-01BBFC660837}"/>
              </a:ext>
            </a:extLst>
          </p:cNvPr>
          <p:cNvGrpSpPr/>
          <p:nvPr/>
        </p:nvGrpSpPr>
        <p:grpSpPr>
          <a:xfrm>
            <a:off x="4745545" y="3714857"/>
            <a:ext cx="1027441" cy="1034063"/>
            <a:chOff x="3222958" y="2534776"/>
            <a:chExt cx="1027441" cy="103406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2CFDA73-9691-4146-2010-6081593E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958" y="2534776"/>
              <a:ext cx="686817" cy="89422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B62D65-1657-F9F3-B417-E2A9406A0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7884" y="2604697"/>
              <a:ext cx="686817" cy="89422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994753-23CC-AB99-2B6F-0999BEE5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582" y="2674617"/>
              <a:ext cx="686817" cy="894222"/>
            </a:xfrm>
            <a:prstGeom prst="rect">
              <a:avLst/>
            </a:prstGeom>
          </p:spPr>
        </p:pic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FF55EC9-1E4D-8F0C-6477-731F710CAD0A}"/>
              </a:ext>
            </a:extLst>
          </p:cNvPr>
          <p:cNvSpPr/>
          <p:nvPr/>
        </p:nvSpPr>
        <p:spPr>
          <a:xfrm rot="19379802">
            <a:off x="7706975" y="3940496"/>
            <a:ext cx="1168670" cy="33388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480744-9B8F-8DCD-B40B-5039502EE804}"/>
              </a:ext>
            </a:extLst>
          </p:cNvPr>
          <p:cNvSpPr txBox="1"/>
          <p:nvPr/>
        </p:nvSpPr>
        <p:spPr>
          <a:xfrm>
            <a:off x="8385850" y="4081281"/>
            <a:ext cx="73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push</a:t>
            </a:r>
            <a:endParaRPr lang="zh-TW" altLang="en-US" sz="12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AA40AA6-2184-5849-F7FF-6D082DA670D1}"/>
              </a:ext>
            </a:extLst>
          </p:cNvPr>
          <p:cNvCxnSpPr>
            <a:cxnSpLocks/>
          </p:cNvCxnSpPr>
          <p:nvPr/>
        </p:nvCxnSpPr>
        <p:spPr>
          <a:xfrm flipV="1">
            <a:off x="2409115" y="3561217"/>
            <a:ext cx="5882194" cy="2057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A88CEE1-5448-3CA2-0A7C-E632A66538FA}"/>
              </a:ext>
            </a:extLst>
          </p:cNvPr>
          <p:cNvSpPr/>
          <p:nvPr/>
        </p:nvSpPr>
        <p:spPr>
          <a:xfrm>
            <a:off x="1827239" y="2400881"/>
            <a:ext cx="914400" cy="440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School</a:t>
            </a:r>
            <a:endParaRPr lang="zh-TW" altLang="en-US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74DE5A-9921-B7F6-462B-9CEF1DA1C720}"/>
              </a:ext>
            </a:extLst>
          </p:cNvPr>
          <p:cNvSpPr/>
          <p:nvPr/>
        </p:nvSpPr>
        <p:spPr>
          <a:xfrm>
            <a:off x="1854271" y="4073108"/>
            <a:ext cx="914400" cy="440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Home</a:t>
            </a:r>
            <a:endParaRPr lang="zh-TW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F1AC5-1938-00E4-CA2A-0F9E92BB3826}"/>
              </a:ext>
            </a:extLst>
          </p:cNvPr>
          <p:cNvSpPr txBox="1"/>
          <p:nvPr/>
        </p:nvSpPr>
        <p:spPr>
          <a:xfrm>
            <a:off x="5812834" y="1460875"/>
            <a:ext cx="2710062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non-empty local repository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04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00283D-5190-07F9-E311-9E8DD160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21" y="2330462"/>
            <a:ext cx="6460929" cy="425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4976E-9B47-BB68-7CC0-F038386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70" y="348847"/>
            <a:ext cx="10058698" cy="134184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Synchronize remote repository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7DEB-D85B-8FA2-697F-4ACB6169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BFD77-77D1-74CF-02BE-200177F9E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6709FA2-D756-4D3C-BC3E-1A8005C0EFE3}" type="slidenum">
              <a:rPr lang="zh-TW" altLang="en-US" smtClean="0"/>
              <a:t>99</a:t>
            </a:fld>
            <a:endParaRPr lang="zh-TW" alt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9E02DBC-AA3E-9997-E086-0DBA65E68F66}"/>
              </a:ext>
            </a:extLst>
          </p:cNvPr>
          <p:cNvSpPr/>
          <p:nvPr/>
        </p:nvSpPr>
        <p:spPr>
          <a:xfrm>
            <a:off x="2608846" y="2416190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0D94511-D942-14EB-F4E0-6587FB9C84DD}"/>
              </a:ext>
            </a:extLst>
          </p:cNvPr>
          <p:cNvSpPr/>
          <p:nvPr/>
        </p:nvSpPr>
        <p:spPr>
          <a:xfrm>
            <a:off x="3163280" y="2729972"/>
            <a:ext cx="462554" cy="3338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8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111學年度校務研究成果檢視校務推動會議_SDGs可視化儀表板_202304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mxn5ygb">
      <a:majorFont>
        <a:latin typeface="Arial"/>
        <a:ea typeface="Microsoft JhengHei"/>
        <a:cs typeface=""/>
      </a:majorFont>
      <a:minorFont>
        <a:latin typeface="Arial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研發處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研發處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研發處" id="{8D1153E0-7139-4491-AFEC-C83F252B5D57}" vid="{1DFFA918-6931-413C-9F65-B811FFF77494}"/>
    </a:ext>
  </a:extLst>
</a:theme>
</file>

<file path=ppt/theme/theme3.xml><?xml version="1.0" encoding="utf-8"?>
<a:theme xmlns:a="http://schemas.openxmlformats.org/drawingml/2006/main" name="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軟搭新羅馬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軟搭新羅馬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111學年度校務研究成果檢視校務推動會議_SDGs可視化儀表板_20230422</Template>
  <TotalTime>48309</TotalTime>
  <Words>2527</Words>
  <Application>Microsoft Office PowerPoint</Application>
  <PresentationFormat>寬螢幕</PresentationFormat>
  <Paragraphs>651</Paragraphs>
  <Slides>134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134</vt:i4>
      </vt:variant>
    </vt:vector>
  </HeadingPairs>
  <TitlesOfParts>
    <vt:vector size="157" baseType="lpstr">
      <vt:lpstr>Antique Olive Compact</vt:lpstr>
      <vt:lpstr>Arial Unicode MS</vt:lpstr>
      <vt:lpstr>微软雅黑</vt:lpstr>
      <vt:lpstr>Microsoft YaHei UI</vt:lpstr>
      <vt:lpstr>华文细黑</vt:lpstr>
      <vt:lpstr>文鼎中黑</vt:lpstr>
      <vt:lpstr>Microsoft JhengHei</vt:lpstr>
      <vt:lpstr>Microsoft JhengHei</vt:lpstr>
      <vt:lpstr>標楷體</vt:lpstr>
      <vt:lpstr>Arial</vt:lpstr>
      <vt:lpstr>Calibri</vt:lpstr>
      <vt:lpstr>Courier New</vt:lpstr>
      <vt:lpstr>Times New Roman</vt:lpstr>
      <vt:lpstr>111學年度校務研究成果檢視校務推動會議_SDGs可視化儀表板_20230422</vt:lpstr>
      <vt:lpstr>研發處</vt:lpstr>
      <vt:lpstr>FCU土黃底紅字</vt:lpstr>
      <vt:lpstr>2_FCU土黃底紅字</vt:lpstr>
      <vt:lpstr>7_FCU土黃底紅字</vt:lpstr>
      <vt:lpstr>8_FCU土黃底紅字</vt:lpstr>
      <vt:lpstr>4_FCU土黃底紅字</vt:lpstr>
      <vt:lpstr>1_FCU土黃底紅字</vt:lpstr>
      <vt:lpstr>3_FCU土黃底紅字</vt:lpstr>
      <vt:lpstr>預設簡報設計</vt:lpstr>
      <vt:lpstr>Git and GitHub Manage your Software Development Portfolio</vt:lpstr>
      <vt:lpstr>What is the significance of version control？</vt:lpstr>
      <vt:lpstr>What will be happened？</vt:lpstr>
      <vt:lpstr>What will be happened？</vt:lpstr>
      <vt:lpstr>Why we need version control?</vt:lpstr>
      <vt:lpstr>What is version？</vt:lpstr>
      <vt:lpstr>Version Control</vt:lpstr>
      <vt:lpstr>What is Git?</vt:lpstr>
      <vt:lpstr>Distributed version control system</vt:lpstr>
      <vt:lpstr>Git Commits</vt:lpstr>
      <vt:lpstr>What is Git Repository?</vt:lpstr>
      <vt:lpstr>Git tool</vt:lpstr>
      <vt:lpstr>SourceTree Installation</vt:lpstr>
      <vt:lpstr>SourceTree</vt:lpstr>
      <vt:lpstr>SourceTree</vt:lpstr>
      <vt:lpstr>Git Locations</vt:lpstr>
      <vt:lpstr>Git Locations</vt:lpstr>
      <vt:lpstr>Git Locations</vt:lpstr>
      <vt:lpstr>Git Locations</vt:lpstr>
      <vt:lpstr>Git Locations</vt:lpstr>
      <vt:lpstr>Git Locations</vt:lpstr>
      <vt:lpstr>Create a local repository</vt:lpstr>
      <vt:lpstr>Create a local repository</vt:lpstr>
      <vt:lpstr>Create a local repository</vt:lpstr>
      <vt:lpstr>Create a local repository</vt:lpstr>
      <vt:lpstr>Create a local repository</vt:lpstr>
      <vt:lpstr>Create a local repository</vt:lpstr>
      <vt:lpstr>Create a local repository</vt:lpstr>
      <vt:lpstr>Create a local repository</vt:lpstr>
      <vt:lpstr>Create a local repository</vt:lpstr>
      <vt:lpstr>Create a local repository</vt:lpstr>
      <vt:lpstr>Create a local repository</vt:lpstr>
      <vt:lpstr>Create a local repository</vt:lpstr>
      <vt:lpstr>Examine the file status.</vt:lpstr>
      <vt:lpstr>Commit files to local repository</vt:lpstr>
      <vt:lpstr>Commit files to local repository</vt:lpstr>
      <vt:lpstr>Commit files to local repository</vt:lpstr>
      <vt:lpstr>Examine the file status</vt:lpstr>
      <vt:lpstr>Stage - Untracked file</vt:lpstr>
      <vt:lpstr>Stage - tracked file</vt:lpstr>
      <vt:lpstr>Commit files to local repository</vt:lpstr>
      <vt:lpstr>Commit files to local repository</vt:lpstr>
      <vt:lpstr>Commit files to local repository</vt:lpstr>
      <vt:lpstr>Small improvement - Modifying content</vt:lpstr>
      <vt:lpstr>Small improvement - Modifying content</vt:lpstr>
      <vt:lpstr>Small improvement - Modifying content</vt:lpstr>
      <vt:lpstr>Small improvement – Modifying content</vt:lpstr>
      <vt:lpstr>Small improvement - Modifying content</vt:lpstr>
      <vt:lpstr>Small improvement - Modifying content</vt:lpstr>
      <vt:lpstr>Small improvement - Modifying content</vt:lpstr>
      <vt:lpstr>Small improvement - Modifying content</vt:lpstr>
      <vt:lpstr>Small improvement - new files</vt:lpstr>
      <vt:lpstr>Small improvement - new files</vt:lpstr>
      <vt:lpstr>Small improvement - new files</vt:lpstr>
      <vt:lpstr>Small improvement - new files</vt:lpstr>
      <vt:lpstr>After committing, what should be done if there is regret?</vt:lpstr>
      <vt:lpstr>After committing, what should be done if there is regret?</vt:lpstr>
      <vt:lpstr>After committing, what should be done if there is regret?</vt:lpstr>
      <vt:lpstr>After committing, what should be done if there is regret?</vt:lpstr>
      <vt:lpstr>Remote repository</vt:lpstr>
      <vt:lpstr>Remote repository</vt:lpstr>
      <vt:lpstr>Remote repository</vt:lpstr>
      <vt:lpstr>Create a GitHub remote repository</vt:lpstr>
      <vt:lpstr>Create a GitHub remote repository</vt:lpstr>
      <vt:lpstr>Create a GitHub remote repository</vt:lpstr>
      <vt:lpstr>PowerPoint 簡報</vt:lpstr>
      <vt:lpstr>Create a GitHub remote repository</vt:lpstr>
      <vt:lpstr>Synchronize remote repository</vt:lpstr>
      <vt:lpstr>Synchronize remote repository</vt:lpstr>
      <vt:lpstr>Synchronize remote repository</vt:lpstr>
      <vt:lpstr>Synchronize remote repository</vt:lpstr>
      <vt:lpstr>Synchronize remote repository</vt:lpstr>
      <vt:lpstr>Branch</vt:lpstr>
      <vt:lpstr>Synchronize the remote repository</vt:lpstr>
      <vt:lpstr>Synchronize the remote repository</vt:lpstr>
      <vt:lpstr>Synchronize the remote repository</vt:lpstr>
      <vt:lpstr>Synchronize the remote repository</vt:lpstr>
      <vt:lpstr>Synchronize the remote repository</vt:lpstr>
      <vt:lpstr>Synchronize the remote repository</vt:lpstr>
      <vt:lpstr>View the commit history on the remote repository</vt:lpstr>
      <vt:lpstr>View the commit history on the remote repository</vt:lpstr>
      <vt:lpstr>Complete remote repository synchronization</vt:lpstr>
      <vt:lpstr>PowerPoint 簡報</vt:lpstr>
      <vt:lpstr>Synchronize the local repository</vt:lpstr>
      <vt:lpstr>Synchronize the local repository</vt:lpstr>
      <vt:lpstr>Synchronize the local repository</vt:lpstr>
      <vt:lpstr>Local repository synchronization completed</vt:lpstr>
      <vt:lpstr>Local repository synchronization completed</vt:lpstr>
      <vt:lpstr>Small improvement - Modifying content</vt:lpstr>
      <vt:lpstr>Small improvement - Modifying content</vt:lpstr>
      <vt:lpstr>Small improvement - Modifying content</vt:lpstr>
      <vt:lpstr>Small improvement - Modifying content</vt:lpstr>
      <vt:lpstr>Small improvement - Modifying content</vt:lpstr>
      <vt:lpstr>Synchronize remote repository</vt:lpstr>
      <vt:lpstr>Synchronize remote repository</vt:lpstr>
      <vt:lpstr>Synchronize remote repository</vt:lpstr>
      <vt:lpstr>PowerPoint 簡報</vt:lpstr>
      <vt:lpstr>PowerPoint 簡報</vt:lpstr>
      <vt:lpstr>Synchronize remote repository</vt:lpstr>
      <vt:lpstr>Synchronize remote repository</vt:lpstr>
      <vt:lpstr>Synchronize remote repository</vt:lpstr>
      <vt:lpstr>GitHub Collaboration - Collaborators</vt:lpstr>
      <vt:lpstr>GitHub Collaboration - Collaborators</vt:lpstr>
      <vt:lpstr>GitHub Collaboration - Collaborators</vt:lpstr>
      <vt:lpstr>GitHub Collaboration - Collaborators</vt:lpstr>
      <vt:lpstr>GitHub Collaboration - Collaborators</vt:lpstr>
      <vt:lpstr>GitHub Collaboration  - Fork &amp; Pull Request</vt:lpstr>
      <vt:lpstr>GitHub Collaboration - Fork &amp; Pull Request</vt:lpstr>
      <vt:lpstr>GitHub Collaboration - Fork &amp; Pull Request</vt:lpstr>
      <vt:lpstr>GitHub Collaboration - Fork &amp; Pull Request</vt:lpstr>
      <vt:lpstr>GitHub Collaboration - Fork &amp; Pull Request</vt:lpstr>
      <vt:lpstr>Small Improvement - Modifying content</vt:lpstr>
      <vt:lpstr>Small Improvement - Modifying content</vt:lpstr>
      <vt:lpstr>Small Improvement - Modifying content</vt:lpstr>
      <vt:lpstr>Small Improvement - Modifying content</vt:lpstr>
      <vt:lpstr>Small Improvement - Modifying content</vt:lpstr>
      <vt:lpstr>Synchronize remote repository</vt:lpstr>
      <vt:lpstr>Synchronize remote repository</vt:lpstr>
      <vt:lpstr>GitHub Collaboration - Fork &amp; Pull Request</vt:lpstr>
      <vt:lpstr>GitHub Collaboration - Fork &amp; Pull Request</vt:lpstr>
      <vt:lpstr>GitHub Collaboration - Fork &amp; Pull Request</vt:lpstr>
      <vt:lpstr>GitHub Collaboration - Fork &amp; Pull Request</vt:lpstr>
      <vt:lpstr>GitHub Collaboration - Fork &amp; Pull Request</vt:lpstr>
      <vt:lpstr>GitHub Collaboration - Fork &amp; Pull Request</vt:lpstr>
      <vt:lpstr>GitHub Collaboration - Fork &amp; Pull Request</vt:lpstr>
      <vt:lpstr>GitHub Collaboration - Fork &amp; Pull Request</vt:lpstr>
      <vt:lpstr>GitHub Profile</vt:lpstr>
      <vt:lpstr>GitHub Profile</vt:lpstr>
      <vt:lpstr>GitHub Profile</vt:lpstr>
      <vt:lpstr>GitHub Profile</vt:lpstr>
      <vt:lpstr>GitHub Profile</vt:lpstr>
      <vt:lpstr>GitHub Profile</vt:lpstr>
      <vt:lpstr>GitHub Profile</vt:lpstr>
      <vt:lpstr>GitHub Profile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版本控管與 GitHub簡介</dc:title>
  <dc:creator>陳錫民</dc:creator>
  <cp:lastModifiedBy>陳錫民</cp:lastModifiedBy>
  <cp:revision>306</cp:revision>
  <dcterms:created xsi:type="dcterms:W3CDTF">2022-08-04T08:20:45Z</dcterms:created>
  <dcterms:modified xsi:type="dcterms:W3CDTF">2023-10-06T10:31:40Z</dcterms:modified>
</cp:coreProperties>
</file>